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7" r:id="rId2"/>
    <p:sldId id="265" r:id="rId3"/>
    <p:sldId id="259" r:id="rId4"/>
    <p:sldId id="271" r:id="rId5"/>
    <p:sldId id="258" r:id="rId6"/>
    <p:sldId id="272" r:id="rId7"/>
    <p:sldId id="270" r:id="rId8"/>
    <p:sldId id="262" r:id="rId9"/>
    <p:sldId id="269" r:id="rId10"/>
    <p:sldId id="261" r:id="rId11"/>
    <p:sldId id="268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3EA"/>
    <a:srgbClr val="CE22B5"/>
    <a:srgbClr val="990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4FBE4-88C0-4EE4-AA22-7315E14AEB6E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131ED-43D5-49F1-A9AC-D9A2C208E2AE}">
      <dgm:prSet/>
      <dgm:spPr/>
      <dgm:t>
        <a:bodyPr/>
        <a:lstStyle/>
        <a:p>
          <a:r>
            <a:rPr lang="en-US" dirty="0"/>
            <a:t>Multiple Profile</a:t>
          </a:r>
        </a:p>
      </dgm:t>
    </dgm:pt>
    <dgm:pt modelId="{3260038C-5CF8-45A3-B177-128162E5E77E}" type="parTrans" cxnId="{8371FFF2-7D55-4756-A22B-58312FACB348}">
      <dgm:prSet/>
      <dgm:spPr/>
      <dgm:t>
        <a:bodyPr/>
        <a:lstStyle/>
        <a:p>
          <a:endParaRPr lang="en-US"/>
        </a:p>
      </dgm:t>
    </dgm:pt>
    <dgm:pt modelId="{3AC2C840-EBB6-40FE-930D-F692736A56D0}" type="sibTrans" cxnId="{8371FFF2-7D55-4756-A22B-58312FACB348}">
      <dgm:prSet/>
      <dgm:spPr/>
      <dgm:t>
        <a:bodyPr/>
        <a:lstStyle/>
        <a:p>
          <a:endParaRPr lang="en-US"/>
        </a:p>
      </dgm:t>
    </dgm:pt>
    <dgm:pt modelId="{300957B2-8DEC-4C27-B4D0-EC64DDC8FA3E}">
      <dgm:prSet/>
      <dgm:spPr/>
      <dgm:t>
        <a:bodyPr/>
        <a:lstStyle/>
        <a:p>
          <a:r>
            <a:rPr lang="en-US" dirty="0"/>
            <a:t>Successfully verified registered users can have multiple profiles.</a:t>
          </a:r>
        </a:p>
      </dgm:t>
    </dgm:pt>
    <dgm:pt modelId="{CE9D2545-FE62-4541-BF4C-DEE9F7AEF683}" type="parTrans" cxnId="{34287D14-FCB9-4F1B-A7B3-4AFF2492796B}">
      <dgm:prSet/>
      <dgm:spPr/>
      <dgm:t>
        <a:bodyPr/>
        <a:lstStyle/>
        <a:p>
          <a:endParaRPr lang="en-US"/>
        </a:p>
      </dgm:t>
    </dgm:pt>
    <dgm:pt modelId="{2D5AC1F8-FE2D-4C7E-AE65-D65DA8B58455}" type="sibTrans" cxnId="{34287D14-FCB9-4F1B-A7B3-4AFF2492796B}">
      <dgm:prSet/>
      <dgm:spPr/>
      <dgm:t>
        <a:bodyPr/>
        <a:lstStyle/>
        <a:p>
          <a:endParaRPr lang="en-US"/>
        </a:p>
      </dgm:t>
    </dgm:pt>
    <dgm:pt modelId="{E0EA8486-A178-457B-8147-095D4A68F11C}">
      <dgm:prSet/>
      <dgm:spPr/>
      <dgm:t>
        <a:bodyPr/>
        <a:lstStyle/>
        <a:p>
          <a:r>
            <a:rPr lang="en-US"/>
            <a:t>Browse</a:t>
          </a:r>
        </a:p>
      </dgm:t>
    </dgm:pt>
    <dgm:pt modelId="{C95D7FFA-993E-4979-AB4D-FAE291001016}" type="parTrans" cxnId="{E494AD17-E49A-49E5-A034-BF2955380F04}">
      <dgm:prSet/>
      <dgm:spPr/>
      <dgm:t>
        <a:bodyPr/>
        <a:lstStyle/>
        <a:p>
          <a:endParaRPr lang="en-US"/>
        </a:p>
      </dgm:t>
    </dgm:pt>
    <dgm:pt modelId="{7345873D-9F2B-4AE1-B180-56F901A88811}" type="sibTrans" cxnId="{E494AD17-E49A-49E5-A034-BF2955380F04}">
      <dgm:prSet/>
      <dgm:spPr/>
      <dgm:t>
        <a:bodyPr/>
        <a:lstStyle/>
        <a:p>
          <a:endParaRPr lang="en-US"/>
        </a:p>
      </dgm:t>
    </dgm:pt>
    <dgm:pt modelId="{A75EBD42-BFE9-4091-9271-477A33FE9F9E}">
      <dgm:prSet/>
      <dgm:spPr/>
      <dgm:t>
        <a:bodyPr/>
        <a:lstStyle/>
        <a:p>
          <a:r>
            <a:rPr lang="en-US" dirty="0"/>
            <a:t>Browse movie information and enjoy any movie trailer. </a:t>
          </a:r>
        </a:p>
      </dgm:t>
    </dgm:pt>
    <dgm:pt modelId="{D6C10D85-A57C-42AD-813F-650767A78F2E}" type="parTrans" cxnId="{024D7A56-C21F-4F01-81B6-FDEE1A3BE027}">
      <dgm:prSet/>
      <dgm:spPr/>
      <dgm:t>
        <a:bodyPr/>
        <a:lstStyle/>
        <a:p>
          <a:endParaRPr lang="en-US"/>
        </a:p>
      </dgm:t>
    </dgm:pt>
    <dgm:pt modelId="{03BDBA1E-C90F-4109-850B-9E8F6F3DA0D0}" type="sibTrans" cxnId="{024D7A56-C21F-4F01-81B6-FDEE1A3BE027}">
      <dgm:prSet/>
      <dgm:spPr/>
      <dgm:t>
        <a:bodyPr/>
        <a:lstStyle/>
        <a:p>
          <a:endParaRPr lang="en-US"/>
        </a:p>
      </dgm:t>
    </dgm:pt>
    <dgm:pt modelId="{601C601B-B2D6-41EA-9B34-38A37D257DDC}">
      <dgm:prSet/>
      <dgm:spPr/>
      <dgm:t>
        <a:bodyPr/>
        <a:lstStyle/>
        <a:p>
          <a:r>
            <a:rPr lang="en-US"/>
            <a:t>Search</a:t>
          </a:r>
        </a:p>
      </dgm:t>
    </dgm:pt>
    <dgm:pt modelId="{0C4EB98B-FA0E-4A6C-964F-063513E205EF}" type="parTrans" cxnId="{D5E7CD40-AEF3-46D3-B780-FB68705BBDFC}">
      <dgm:prSet/>
      <dgm:spPr/>
      <dgm:t>
        <a:bodyPr/>
        <a:lstStyle/>
        <a:p>
          <a:endParaRPr lang="en-US"/>
        </a:p>
      </dgm:t>
    </dgm:pt>
    <dgm:pt modelId="{AEE234F7-8C95-4203-8B42-E5FD2F3D2D95}" type="sibTrans" cxnId="{D5E7CD40-AEF3-46D3-B780-FB68705BBDFC}">
      <dgm:prSet/>
      <dgm:spPr/>
      <dgm:t>
        <a:bodyPr/>
        <a:lstStyle/>
        <a:p>
          <a:endParaRPr lang="en-US"/>
        </a:p>
      </dgm:t>
    </dgm:pt>
    <dgm:pt modelId="{CE0A00FC-1BE8-4664-82E3-17203B4A0BE4}">
      <dgm:prSet/>
      <dgm:spPr/>
      <dgm:t>
        <a:bodyPr/>
        <a:lstStyle/>
        <a:p>
          <a:r>
            <a:rPr lang="en-US" dirty="0"/>
            <a:t>Search Movies- Can search movies on rating, language, genre, and name basis.</a:t>
          </a:r>
        </a:p>
      </dgm:t>
    </dgm:pt>
    <dgm:pt modelId="{90C329DA-CB8E-40BB-BEB2-CA29CDAA0F88}" type="parTrans" cxnId="{1B711376-D9C3-4227-B8F5-FD428D7D53F7}">
      <dgm:prSet/>
      <dgm:spPr/>
      <dgm:t>
        <a:bodyPr/>
        <a:lstStyle/>
        <a:p>
          <a:endParaRPr lang="en-US"/>
        </a:p>
      </dgm:t>
    </dgm:pt>
    <dgm:pt modelId="{C59566B3-3F05-427E-99C2-BB6A92D4DBC4}" type="sibTrans" cxnId="{1B711376-D9C3-4227-B8F5-FD428D7D53F7}">
      <dgm:prSet/>
      <dgm:spPr/>
      <dgm:t>
        <a:bodyPr/>
        <a:lstStyle/>
        <a:p>
          <a:endParaRPr lang="en-US"/>
        </a:p>
      </dgm:t>
    </dgm:pt>
    <dgm:pt modelId="{80096FFA-0607-4B87-B723-7DB284F7B408}">
      <dgm:prSet/>
      <dgm:spPr/>
      <dgm:t>
        <a:bodyPr/>
        <a:lstStyle/>
        <a:p>
          <a:r>
            <a:rPr lang="en-US"/>
            <a:t>Add and delete</a:t>
          </a:r>
        </a:p>
      </dgm:t>
    </dgm:pt>
    <dgm:pt modelId="{E31D1B79-B30A-4983-8AD4-0979EA338C97}" type="parTrans" cxnId="{EE649AD3-D8F2-42F8-AB5F-882AD97500A0}">
      <dgm:prSet/>
      <dgm:spPr/>
      <dgm:t>
        <a:bodyPr/>
        <a:lstStyle/>
        <a:p>
          <a:endParaRPr lang="en-US"/>
        </a:p>
      </dgm:t>
    </dgm:pt>
    <dgm:pt modelId="{1ED0722A-597F-404D-A34F-CA58E9469345}" type="sibTrans" cxnId="{EE649AD3-D8F2-42F8-AB5F-882AD97500A0}">
      <dgm:prSet/>
      <dgm:spPr/>
      <dgm:t>
        <a:bodyPr/>
        <a:lstStyle/>
        <a:p>
          <a:endParaRPr lang="en-US"/>
        </a:p>
      </dgm:t>
    </dgm:pt>
    <dgm:pt modelId="{DB138174-5331-4726-8C3B-B40F4DDDECF2}">
      <dgm:prSet/>
      <dgm:spPr/>
      <dgm:t>
        <a:bodyPr/>
        <a:lstStyle/>
        <a:p>
          <a:r>
            <a:rPr lang="en-US" dirty="0"/>
            <a:t>Users can add and delete any movie from their customized favorite list.</a:t>
          </a:r>
        </a:p>
      </dgm:t>
    </dgm:pt>
    <dgm:pt modelId="{43E3B1FD-1C05-4B82-A3BA-9E60C12F5E76}" type="parTrans" cxnId="{8ACBCAAA-60F4-4DD7-B4F4-B1BCCBE31F6B}">
      <dgm:prSet/>
      <dgm:spPr/>
      <dgm:t>
        <a:bodyPr/>
        <a:lstStyle/>
        <a:p>
          <a:endParaRPr lang="en-US"/>
        </a:p>
      </dgm:t>
    </dgm:pt>
    <dgm:pt modelId="{6639FAA6-AB84-4F26-9087-1FF29809F301}" type="sibTrans" cxnId="{8ACBCAAA-60F4-4DD7-B4F4-B1BCCBE31F6B}">
      <dgm:prSet/>
      <dgm:spPr/>
      <dgm:t>
        <a:bodyPr/>
        <a:lstStyle/>
        <a:p>
          <a:endParaRPr lang="en-US"/>
        </a:p>
      </dgm:t>
    </dgm:pt>
    <dgm:pt modelId="{79B38B3E-9488-4AA3-BDEC-231438F40F33}">
      <dgm:prSet/>
      <dgm:spPr/>
      <dgm:t>
        <a:bodyPr/>
        <a:lstStyle/>
        <a:p>
          <a:r>
            <a:rPr lang="en-US" dirty="0"/>
            <a:t>Get Recommendation</a:t>
          </a:r>
        </a:p>
      </dgm:t>
    </dgm:pt>
    <dgm:pt modelId="{C24EE852-E1A9-42E1-BC40-1F3043B47699}" type="parTrans" cxnId="{C6A1F869-B5CB-4CA6-94AF-F36551057621}">
      <dgm:prSet/>
      <dgm:spPr/>
      <dgm:t>
        <a:bodyPr/>
        <a:lstStyle/>
        <a:p>
          <a:endParaRPr lang="en-US"/>
        </a:p>
      </dgm:t>
    </dgm:pt>
    <dgm:pt modelId="{12F20519-B919-4B10-9123-459881C5D98B}" type="sibTrans" cxnId="{C6A1F869-B5CB-4CA6-94AF-F36551057621}">
      <dgm:prSet/>
      <dgm:spPr/>
      <dgm:t>
        <a:bodyPr/>
        <a:lstStyle/>
        <a:p>
          <a:endParaRPr lang="en-US"/>
        </a:p>
      </dgm:t>
    </dgm:pt>
    <dgm:pt modelId="{9E13EAD2-B63D-4894-9340-2162B6510053}">
      <dgm:prSet/>
      <dgm:spPr/>
      <dgm:t>
        <a:bodyPr/>
        <a:lstStyle/>
        <a:p>
          <a:r>
            <a:rPr lang="en-US" dirty="0"/>
            <a:t>Get Recommended movies on basis of your searched movies.</a:t>
          </a:r>
        </a:p>
      </dgm:t>
    </dgm:pt>
    <dgm:pt modelId="{18A77C9A-0B53-449D-9F6B-2AD4ED32467B}" type="parTrans" cxnId="{A1E13048-37EC-49DA-9AD7-1412950C23F6}">
      <dgm:prSet/>
      <dgm:spPr/>
      <dgm:t>
        <a:bodyPr/>
        <a:lstStyle/>
        <a:p>
          <a:endParaRPr lang="en-US"/>
        </a:p>
      </dgm:t>
    </dgm:pt>
    <dgm:pt modelId="{76D15426-4695-4FC8-84A4-4831931BAEA8}" type="sibTrans" cxnId="{A1E13048-37EC-49DA-9AD7-1412950C23F6}">
      <dgm:prSet/>
      <dgm:spPr/>
      <dgm:t>
        <a:bodyPr/>
        <a:lstStyle/>
        <a:p>
          <a:endParaRPr lang="en-US"/>
        </a:p>
      </dgm:t>
    </dgm:pt>
    <dgm:pt modelId="{DBBFD98D-29F6-4963-B98A-91931CC27C2B}" type="pres">
      <dgm:prSet presAssocID="{58D4FBE4-88C0-4EE4-AA22-7315E14AEB6E}" presName="Name0" presStyleCnt="0">
        <dgm:presLayoutVars>
          <dgm:dir/>
          <dgm:animLvl val="lvl"/>
          <dgm:resizeHandles val="exact"/>
        </dgm:presLayoutVars>
      </dgm:prSet>
      <dgm:spPr/>
    </dgm:pt>
    <dgm:pt modelId="{92EF69B9-BA02-42C9-9FCA-B172511A174D}" type="pres">
      <dgm:prSet presAssocID="{FB0131ED-43D5-49F1-A9AC-D9A2C208E2AE}" presName="composite" presStyleCnt="0"/>
      <dgm:spPr/>
    </dgm:pt>
    <dgm:pt modelId="{72EC5E65-42C0-4A70-8005-BE5521F7BB66}" type="pres">
      <dgm:prSet presAssocID="{FB0131ED-43D5-49F1-A9AC-D9A2C208E2AE}" presName="parTx" presStyleLbl="alignNode1" presStyleIdx="0" presStyleCnt="5">
        <dgm:presLayoutVars>
          <dgm:chMax val="0"/>
          <dgm:chPref val="0"/>
        </dgm:presLayoutVars>
      </dgm:prSet>
      <dgm:spPr/>
    </dgm:pt>
    <dgm:pt modelId="{9F2919C5-C774-423F-AD21-0163391914A5}" type="pres">
      <dgm:prSet presAssocID="{FB0131ED-43D5-49F1-A9AC-D9A2C208E2AE}" presName="desTx" presStyleLbl="alignAccFollowNode1" presStyleIdx="0" presStyleCnt="5">
        <dgm:presLayoutVars/>
      </dgm:prSet>
      <dgm:spPr/>
    </dgm:pt>
    <dgm:pt modelId="{98064242-8EC5-4F96-956E-794D42E2340A}" type="pres">
      <dgm:prSet presAssocID="{3AC2C840-EBB6-40FE-930D-F692736A56D0}" presName="space" presStyleCnt="0"/>
      <dgm:spPr/>
    </dgm:pt>
    <dgm:pt modelId="{C3A1EA58-9761-4996-94E0-3787E981F7D4}" type="pres">
      <dgm:prSet presAssocID="{E0EA8486-A178-457B-8147-095D4A68F11C}" presName="composite" presStyleCnt="0"/>
      <dgm:spPr/>
    </dgm:pt>
    <dgm:pt modelId="{2D909DCA-E610-4DB2-A5C7-8DD1FC44BAE2}" type="pres">
      <dgm:prSet presAssocID="{E0EA8486-A178-457B-8147-095D4A68F11C}" presName="parTx" presStyleLbl="alignNode1" presStyleIdx="1" presStyleCnt="5">
        <dgm:presLayoutVars>
          <dgm:chMax val="0"/>
          <dgm:chPref val="0"/>
        </dgm:presLayoutVars>
      </dgm:prSet>
      <dgm:spPr/>
    </dgm:pt>
    <dgm:pt modelId="{1507B80E-DED2-4520-9BB6-5E6655DFD292}" type="pres">
      <dgm:prSet presAssocID="{E0EA8486-A178-457B-8147-095D4A68F11C}" presName="desTx" presStyleLbl="alignAccFollowNode1" presStyleIdx="1" presStyleCnt="5">
        <dgm:presLayoutVars/>
      </dgm:prSet>
      <dgm:spPr/>
    </dgm:pt>
    <dgm:pt modelId="{7CA11F07-6EB9-41BC-8D17-3C61679DB75E}" type="pres">
      <dgm:prSet presAssocID="{7345873D-9F2B-4AE1-B180-56F901A88811}" presName="space" presStyleCnt="0"/>
      <dgm:spPr/>
    </dgm:pt>
    <dgm:pt modelId="{FB2F083B-7593-4920-B30E-0497F71D2DE1}" type="pres">
      <dgm:prSet presAssocID="{601C601B-B2D6-41EA-9B34-38A37D257DDC}" presName="composite" presStyleCnt="0"/>
      <dgm:spPr/>
    </dgm:pt>
    <dgm:pt modelId="{881FFB7B-7156-4DFB-91F1-E63F01635F76}" type="pres">
      <dgm:prSet presAssocID="{601C601B-B2D6-41EA-9B34-38A37D257DDC}" presName="parTx" presStyleLbl="alignNode1" presStyleIdx="2" presStyleCnt="5">
        <dgm:presLayoutVars>
          <dgm:chMax val="0"/>
          <dgm:chPref val="0"/>
        </dgm:presLayoutVars>
      </dgm:prSet>
      <dgm:spPr/>
    </dgm:pt>
    <dgm:pt modelId="{94536959-B69C-4369-BAF1-AA0C5FA55FAE}" type="pres">
      <dgm:prSet presAssocID="{601C601B-B2D6-41EA-9B34-38A37D257DDC}" presName="desTx" presStyleLbl="alignAccFollowNode1" presStyleIdx="2" presStyleCnt="5">
        <dgm:presLayoutVars/>
      </dgm:prSet>
      <dgm:spPr/>
    </dgm:pt>
    <dgm:pt modelId="{19FCEA7D-E3D7-44A9-8745-9866468CF6C1}" type="pres">
      <dgm:prSet presAssocID="{AEE234F7-8C95-4203-8B42-E5FD2F3D2D95}" presName="space" presStyleCnt="0"/>
      <dgm:spPr/>
    </dgm:pt>
    <dgm:pt modelId="{DCBD6CB3-82D0-4163-B7EB-D8C4204D077C}" type="pres">
      <dgm:prSet presAssocID="{80096FFA-0607-4B87-B723-7DB284F7B408}" presName="composite" presStyleCnt="0"/>
      <dgm:spPr/>
    </dgm:pt>
    <dgm:pt modelId="{EDF5DFEA-70B5-481C-8AC8-1D7AD9C820C5}" type="pres">
      <dgm:prSet presAssocID="{80096FFA-0607-4B87-B723-7DB284F7B408}" presName="parTx" presStyleLbl="alignNode1" presStyleIdx="3" presStyleCnt="5">
        <dgm:presLayoutVars>
          <dgm:chMax val="0"/>
          <dgm:chPref val="0"/>
        </dgm:presLayoutVars>
      </dgm:prSet>
      <dgm:spPr/>
    </dgm:pt>
    <dgm:pt modelId="{64754574-1CA5-4A49-96FC-DCC28DC2D33B}" type="pres">
      <dgm:prSet presAssocID="{80096FFA-0607-4B87-B723-7DB284F7B408}" presName="desTx" presStyleLbl="alignAccFollowNode1" presStyleIdx="3" presStyleCnt="5">
        <dgm:presLayoutVars/>
      </dgm:prSet>
      <dgm:spPr/>
    </dgm:pt>
    <dgm:pt modelId="{02923A71-B69D-4004-9749-404BBB96FD45}" type="pres">
      <dgm:prSet presAssocID="{1ED0722A-597F-404D-A34F-CA58E9469345}" presName="space" presStyleCnt="0"/>
      <dgm:spPr/>
    </dgm:pt>
    <dgm:pt modelId="{7BE71122-531C-4508-A6F4-335D51B62EF2}" type="pres">
      <dgm:prSet presAssocID="{79B38B3E-9488-4AA3-BDEC-231438F40F33}" presName="composite" presStyleCnt="0"/>
      <dgm:spPr/>
    </dgm:pt>
    <dgm:pt modelId="{ACF6D6CB-F2AB-48EE-B6D3-95C1BAC422F2}" type="pres">
      <dgm:prSet presAssocID="{79B38B3E-9488-4AA3-BDEC-231438F40F33}" presName="parTx" presStyleLbl="alignNode1" presStyleIdx="4" presStyleCnt="5">
        <dgm:presLayoutVars>
          <dgm:chMax val="0"/>
          <dgm:chPref val="0"/>
        </dgm:presLayoutVars>
      </dgm:prSet>
      <dgm:spPr/>
    </dgm:pt>
    <dgm:pt modelId="{6CBD74E1-B5DF-4619-999B-714CBF7E3394}" type="pres">
      <dgm:prSet presAssocID="{79B38B3E-9488-4AA3-BDEC-231438F40F33}" presName="desTx" presStyleLbl="alignAccFollowNode1" presStyleIdx="4" presStyleCnt="5">
        <dgm:presLayoutVars/>
      </dgm:prSet>
      <dgm:spPr/>
    </dgm:pt>
  </dgm:ptLst>
  <dgm:cxnLst>
    <dgm:cxn modelId="{4962B40B-69AD-42EC-AA39-C8779A5C1D58}" type="presOf" srcId="{E0EA8486-A178-457B-8147-095D4A68F11C}" destId="{2D909DCA-E610-4DB2-A5C7-8DD1FC44BAE2}" srcOrd="0" destOrd="0" presId="urn:microsoft.com/office/officeart/2016/7/layout/HorizontalActionList"/>
    <dgm:cxn modelId="{34287D14-FCB9-4F1B-A7B3-4AFF2492796B}" srcId="{FB0131ED-43D5-49F1-A9AC-D9A2C208E2AE}" destId="{300957B2-8DEC-4C27-B4D0-EC64DDC8FA3E}" srcOrd="0" destOrd="0" parTransId="{CE9D2545-FE62-4541-BF4C-DEE9F7AEF683}" sibTransId="{2D5AC1F8-FE2D-4C7E-AE65-D65DA8B58455}"/>
    <dgm:cxn modelId="{E494AD17-E49A-49E5-A034-BF2955380F04}" srcId="{58D4FBE4-88C0-4EE4-AA22-7315E14AEB6E}" destId="{E0EA8486-A178-457B-8147-095D4A68F11C}" srcOrd="1" destOrd="0" parTransId="{C95D7FFA-993E-4979-AB4D-FAE291001016}" sibTransId="{7345873D-9F2B-4AE1-B180-56F901A88811}"/>
    <dgm:cxn modelId="{6A59F82E-24D0-474E-BA9F-ABA272521146}" type="presOf" srcId="{601C601B-B2D6-41EA-9B34-38A37D257DDC}" destId="{881FFB7B-7156-4DFB-91F1-E63F01635F76}" srcOrd="0" destOrd="0" presId="urn:microsoft.com/office/officeart/2016/7/layout/HorizontalActionList"/>
    <dgm:cxn modelId="{D5E7CD40-AEF3-46D3-B780-FB68705BBDFC}" srcId="{58D4FBE4-88C0-4EE4-AA22-7315E14AEB6E}" destId="{601C601B-B2D6-41EA-9B34-38A37D257DDC}" srcOrd="2" destOrd="0" parTransId="{0C4EB98B-FA0E-4A6C-964F-063513E205EF}" sibTransId="{AEE234F7-8C95-4203-8B42-E5FD2F3D2D95}"/>
    <dgm:cxn modelId="{A1E13048-37EC-49DA-9AD7-1412950C23F6}" srcId="{79B38B3E-9488-4AA3-BDEC-231438F40F33}" destId="{9E13EAD2-B63D-4894-9340-2162B6510053}" srcOrd="0" destOrd="0" parTransId="{18A77C9A-0B53-449D-9F6B-2AD4ED32467B}" sibTransId="{76D15426-4695-4FC8-84A4-4831931BAEA8}"/>
    <dgm:cxn modelId="{C6A1F869-B5CB-4CA6-94AF-F36551057621}" srcId="{58D4FBE4-88C0-4EE4-AA22-7315E14AEB6E}" destId="{79B38B3E-9488-4AA3-BDEC-231438F40F33}" srcOrd="4" destOrd="0" parTransId="{C24EE852-E1A9-42E1-BC40-1F3043B47699}" sibTransId="{12F20519-B919-4B10-9123-459881C5D98B}"/>
    <dgm:cxn modelId="{EF0E4A71-1F42-40D9-801E-A03E0B657F24}" type="presOf" srcId="{A75EBD42-BFE9-4091-9271-477A33FE9F9E}" destId="{1507B80E-DED2-4520-9BB6-5E6655DFD292}" srcOrd="0" destOrd="0" presId="urn:microsoft.com/office/officeart/2016/7/layout/HorizontalActionList"/>
    <dgm:cxn modelId="{4BAAB575-10F1-414E-92C2-0D105F45440E}" type="presOf" srcId="{FB0131ED-43D5-49F1-A9AC-D9A2C208E2AE}" destId="{72EC5E65-42C0-4A70-8005-BE5521F7BB66}" srcOrd="0" destOrd="0" presId="urn:microsoft.com/office/officeart/2016/7/layout/HorizontalActionList"/>
    <dgm:cxn modelId="{1B711376-D9C3-4227-B8F5-FD428D7D53F7}" srcId="{601C601B-B2D6-41EA-9B34-38A37D257DDC}" destId="{CE0A00FC-1BE8-4664-82E3-17203B4A0BE4}" srcOrd="0" destOrd="0" parTransId="{90C329DA-CB8E-40BB-BEB2-CA29CDAA0F88}" sibTransId="{C59566B3-3F05-427E-99C2-BB6A92D4DBC4}"/>
    <dgm:cxn modelId="{024D7A56-C21F-4F01-81B6-FDEE1A3BE027}" srcId="{E0EA8486-A178-457B-8147-095D4A68F11C}" destId="{A75EBD42-BFE9-4091-9271-477A33FE9F9E}" srcOrd="0" destOrd="0" parTransId="{D6C10D85-A57C-42AD-813F-650767A78F2E}" sibTransId="{03BDBA1E-C90F-4109-850B-9E8F6F3DA0D0}"/>
    <dgm:cxn modelId="{CBAD4396-0546-4F88-9361-3612A7B2028F}" type="presOf" srcId="{DB138174-5331-4726-8C3B-B40F4DDDECF2}" destId="{64754574-1CA5-4A49-96FC-DCC28DC2D33B}" srcOrd="0" destOrd="0" presId="urn:microsoft.com/office/officeart/2016/7/layout/HorizontalActionList"/>
    <dgm:cxn modelId="{2F63E5A6-748E-4050-BF17-18FB7199AA27}" type="presOf" srcId="{CE0A00FC-1BE8-4664-82E3-17203B4A0BE4}" destId="{94536959-B69C-4369-BAF1-AA0C5FA55FAE}" srcOrd="0" destOrd="0" presId="urn:microsoft.com/office/officeart/2016/7/layout/HorizontalActionList"/>
    <dgm:cxn modelId="{8ACBCAAA-60F4-4DD7-B4F4-B1BCCBE31F6B}" srcId="{80096FFA-0607-4B87-B723-7DB284F7B408}" destId="{DB138174-5331-4726-8C3B-B40F4DDDECF2}" srcOrd="0" destOrd="0" parTransId="{43E3B1FD-1C05-4B82-A3BA-9E60C12F5E76}" sibTransId="{6639FAA6-AB84-4F26-9087-1FF29809F301}"/>
    <dgm:cxn modelId="{8F27D3B4-BDAD-4478-AC1E-AE0077EFB65B}" type="presOf" srcId="{58D4FBE4-88C0-4EE4-AA22-7315E14AEB6E}" destId="{DBBFD98D-29F6-4963-B98A-91931CC27C2B}" srcOrd="0" destOrd="0" presId="urn:microsoft.com/office/officeart/2016/7/layout/HorizontalActionList"/>
    <dgm:cxn modelId="{E1EA65D2-6A66-42AE-BBC0-EF36AC432D9F}" type="presOf" srcId="{9E13EAD2-B63D-4894-9340-2162B6510053}" destId="{6CBD74E1-B5DF-4619-999B-714CBF7E3394}" srcOrd="0" destOrd="0" presId="urn:microsoft.com/office/officeart/2016/7/layout/HorizontalActionList"/>
    <dgm:cxn modelId="{EE649AD3-D8F2-42F8-AB5F-882AD97500A0}" srcId="{58D4FBE4-88C0-4EE4-AA22-7315E14AEB6E}" destId="{80096FFA-0607-4B87-B723-7DB284F7B408}" srcOrd="3" destOrd="0" parTransId="{E31D1B79-B30A-4983-8AD4-0979EA338C97}" sibTransId="{1ED0722A-597F-404D-A34F-CA58E9469345}"/>
    <dgm:cxn modelId="{1ED3B5D8-8080-4C37-9885-0DEF252B2EB1}" type="presOf" srcId="{300957B2-8DEC-4C27-B4D0-EC64DDC8FA3E}" destId="{9F2919C5-C774-423F-AD21-0163391914A5}" srcOrd="0" destOrd="0" presId="urn:microsoft.com/office/officeart/2016/7/layout/HorizontalActionList"/>
    <dgm:cxn modelId="{8371FFF2-7D55-4756-A22B-58312FACB348}" srcId="{58D4FBE4-88C0-4EE4-AA22-7315E14AEB6E}" destId="{FB0131ED-43D5-49F1-A9AC-D9A2C208E2AE}" srcOrd="0" destOrd="0" parTransId="{3260038C-5CF8-45A3-B177-128162E5E77E}" sibTransId="{3AC2C840-EBB6-40FE-930D-F692736A56D0}"/>
    <dgm:cxn modelId="{818145F7-B995-45F9-8CA1-7FBF6CF27894}" type="presOf" srcId="{79B38B3E-9488-4AA3-BDEC-231438F40F33}" destId="{ACF6D6CB-F2AB-48EE-B6D3-95C1BAC422F2}" srcOrd="0" destOrd="0" presId="urn:microsoft.com/office/officeart/2016/7/layout/HorizontalActionList"/>
    <dgm:cxn modelId="{A839E0FC-9C3F-47DF-8F0F-D0A741353CA7}" type="presOf" srcId="{80096FFA-0607-4B87-B723-7DB284F7B408}" destId="{EDF5DFEA-70B5-481C-8AC8-1D7AD9C820C5}" srcOrd="0" destOrd="0" presId="urn:microsoft.com/office/officeart/2016/7/layout/HorizontalActionList"/>
    <dgm:cxn modelId="{D88600F7-85E3-4542-BAF6-7967BB75233B}" type="presParOf" srcId="{DBBFD98D-29F6-4963-B98A-91931CC27C2B}" destId="{92EF69B9-BA02-42C9-9FCA-B172511A174D}" srcOrd="0" destOrd="0" presId="urn:microsoft.com/office/officeart/2016/7/layout/HorizontalActionList"/>
    <dgm:cxn modelId="{A376834E-F3ED-421B-8047-D4AFD1CB15AA}" type="presParOf" srcId="{92EF69B9-BA02-42C9-9FCA-B172511A174D}" destId="{72EC5E65-42C0-4A70-8005-BE5521F7BB66}" srcOrd="0" destOrd="0" presId="urn:microsoft.com/office/officeart/2016/7/layout/HorizontalActionList"/>
    <dgm:cxn modelId="{50576B5F-1291-4CF0-8541-AE699218494C}" type="presParOf" srcId="{92EF69B9-BA02-42C9-9FCA-B172511A174D}" destId="{9F2919C5-C774-423F-AD21-0163391914A5}" srcOrd="1" destOrd="0" presId="urn:microsoft.com/office/officeart/2016/7/layout/HorizontalActionList"/>
    <dgm:cxn modelId="{EF599E08-A959-469D-B8DB-9D64BC6C9B20}" type="presParOf" srcId="{DBBFD98D-29F6-4963-B98A-91931CC27C2B}" destId="{98064242-8EC5-4F96-956E-794D42E2340A}" srcOrd="1" destOrd="0" presId="urn:microsoft.com/office/officeart/2016/7/layout/HorizontalActionList"/>
    <dgm:cxn modelId="{9BCACA81-244C-4AD8-A807-5EA230FDAC87}" type="presParOf" srcId="{DBBFD98D-29F6-4963-B98A-91931CC27C2B}" destId="{C3A1EA58-9761-4996-94E0-3787E981F7D4}" srcOrd="2" destOrd="0" presId="urn:microsoft.com/office/officeart/2016/7/layout/HorizontalActionList"/>
    <dgm:cxn modelId="{39F3D7FF-7131-4CCF-8050-A53E1EADCE94}" type="presParOf" srcId="{C3A1EA58-9761-4996-94E0-3787E981F7D4}" destId="{2D909DCA-E610-4DB2-A5C7-8DD1FC44BAE2}" srcOrd="0" destOrd="0" presId="urn:microsoft.com/office/officeart/2016/7/layout/HorizontalActionList"/>
    <dgm:cxn modelId="{914D5091-92AF-48F2-AAE8-32030FDBD3DE}" type="presParOf" srcId="{C3A1EA58-9761-4996-94E0-3787E981F7D4}" destId="{1507B80E-DED2-4520-9BB6-5E6655DFD292}" srcOrd="1" destOrd="0" presId="urn:microsoft.com/office/officeart/2016/7/layout/HorizontalActionList"/>
    <dgm:cxn modelId="{A5CB9621-84C2-4D16-9DC8-D1E6BF4F1A6C}" type="presParOf" srcId="{DBBFD98D-29F6-4963-B98A-91931CC27C2B}" destId="{7CA11F07-6EB9-41BC-8D17-3C61679DB75E}" srcOrd="3" destOrd="0" presId="urn:microsoft.com/office/officeart/2016/7/layout/HorizontalActionList"/>
    <dgm:cxn modelId="{242F9DCE-FA69-478F-8C83-6988BC21267C}" type="presParOf" srcId="{DBBFD98D-29F6-4963-B98A-91931CC27C2B}" destId="{FB2F083B-7593-4920-B30E-0497F71D2DE1}" srcOrd="4" destOrd="0" presId="urn:microsoft.com/office/officeart/2016/7/layout/HorizontalActionList"/>
    <dgm:cxn modelId="{7DF7BB94-2F22-4687-9B18-C42987B1E237}" type="presParOf" srcId="{FB2F083B-7593-4920-B30E-0497F71D2DE1}" destId="{881FFB7B-7156-4DFB-91F1-E63F01635F76}" srcOrd="0" destOrd="0" presId="urn:microsoft.com/office/officeart/2016/7/layout/HorizontalActionList"/>
    <dgm:cxn modelId="{251DF604-7551-41F1-8AAE-3DAE36C95511}" type="presParOf" srcId="{FB2F083B-7593-4920-B30E-0497F71D2DE1}" destId="{94536959-B69C-4369-BAF1-AA0C5FA55FAE}" srcOrd="1" destOrd="0" presId="urn:microsoft.com/office/officeart/2016/7/layout/HorizontalActionList"/>
    <dgm:cxn modelId="{784F28EB-4851-43DB-8F55-4C015A54B98F}" type="presParOf" srcId="{DBBFD98D-29F6-4963-B98A-91931CC27C2B}" destId="{19FCEA7D-E3D7-44A9-8745-9866468CF6C1}" srcOrd="5" destOrd="0" presId="urn:microsoft.com/office/officeart/2016/7/layout/HorizontalActionList"/>
    <dgm:cxn modelId="{85389815-7075-4244-9D95-7A3612E12542}" type="presParOf" srcId="{DBBFD98D-29F6-4963-B98A-91931CC27C2B}" destId="{DCBD6CB3-82D0-4163-B7EB-D8C4204D077C}" srcOrd="6" destOrd="0" presId="urn:microsoft.com/office/officeart/2016/7/layout/HorizontalActionList"/>
    <dgm:cxn modelId="{F734ECFB-55F6-488B-A740-773E4C85B080}" type="presParOf" srcId="{DCBD6CB3-82D0-4163-B7EB-D8C4204D077C}" destId="{EDF5DFEA-70B5-481C-8AC8-1D7AD9C820C5}" srcOrd="0" destOrd="0" presId="urn:microsoft.com/office/officeart/2016/7/layout/HorizontalActionList"/>
    <dgm:cxn modelId="{E2CF9252-30E6-4620-845F-C0A4CD439FD2}" type="presParOf" srcId="{DCBD6CB3-82D0-4163-B7EB-D8C4204D077C}" destId="{64754574-1CA5-4A49-96FC-DCC28DC2D33B}" srcOrd="1" destOrd="0" presId="urn:microsoft.com/office/officeart/2016/7/layout/HorizontalActionList"/>
    <dgm:cxn modelId="{AA699A15-E91D-4F8D-BE2C-E3E1594CBFCD}" type="presParOf" srcId="{DBBFD98D-29F6-4963-B98A-91931CC27C2B}" destId="{02923A71-B69D-4004-9749-404BBB96FD45}" srcOrd="7" destOrd="0" presId="urn:microsoft.com/office/officeart/2016/7/layout/HorizontalActionList"/>
    <dgm:cxn modelId="{053ACC47-D300-42C9-875D-42C2DA7BE2B8}" type="presParOf" srcId="{DBBFD98D-29F6-4963-B98A-91931CC27C2B}" destId="{7BE71122-531C-4508-A6F4-335D51B62EF2}" srcOrd="8" destOrd="0" presId="urn:microsoft.com/office/officeart/2016/7/layout/HorizontalActionList"/>
    <dgm:cxn modelId="{429343D1-E3E8-4F39-8967-3B2EBE7E9AC9}" type="presParOf" srcId="{7BE71122-531C-4508-A6F4-335D51B62EF2}" destId="{ACF6D6CB-F2AB-48EE-B6D3-95C1BAC422F2}" srcOrd="0" destOrd="0" presId="urn:microsoft.com/office/officeart/2016/7/layout/HorizontalActionList"/>
    <dgm:cxn modelId="{7FCC84B8-20DB-4350-9253-ED33041D8B48}" type="presParOf" srcId="{7BE71122-531C-4508-A6F4-335D51B62EF2}" destId="{6CBD74E1-B5DF-4619-999B-714CBF7E3394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82143-7B31-453C-ABC5-27DECC3687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1BF6D-CC0C-4D98-9AB8-A3D3555FCD0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/>
            <a:t>We would like to make our project multilingual, so it can be browsed with any language. </a:t>
          </a:r>
          <a:endParaRPr lang="en-US" sz="1200" b="1" dirty="0"/>
        </a:p>
      </dgm:t>
    </dgm:pt>
    <dgm:pt modelId="{C376BE09-688B-4156-B93C-863B9AA92A11}" type="parTrans" cxnId="{49011EAB-05F3-4312-A421-7B79FF184211}">
      <dgm:prSet/>
      <dgm:spPr/>
      <dgm:t>
        <a:bodyPr/>
        <a:lstStyle/>
        <a:p>
          <a:endParaRPr lang="en-US"/>
        </a:p>
      </dgm:t>
    </dgm:pt>
    <dgm:pt modelId="{4677182A-6196-4C09-8B1B-B14FF749F2A0}" type="sibTrans" cxnId="{49011EAB-05F3-4312-A421-7B79FF184211}">
      <dgm:prSet/>
      <dgm:spPr/>
      <dgm:t>
        <a:bodyPr/>
        <a:lstStyle/>
        <a:p>
          <a:endParaRPr lang="en-US"/>
        </a:p>
      </dgm:t>
    </dgm:pt>
    <dgm:pt modelId="{FA6D833F-B5DB-4368-BE2E-8C7C802763F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 dirty="0"/>
            <a:t>Update user will be implemented.</a:t>
          </a:r>
        </a:p>
      </dgm:t>
    </dgm:pt>
    <dgm:pt modelId="{4BAB1B93-59F2-4E4A-BF91-A3DA0AF18D98}" type="parTrans" cxnId="{E106558B-CD15-44C2-A4E5-5FA5A4AB6576}">
      <dgm:prSet/>
      <dgm:spPr/>
      <dgm:t>
        <a:bodyPr/>
        <a:lstStyle/>
        <a:p>
          <a:endParaRPr lang="en-US"/>
        </a:p>
      </dgm:t>
    </dgm:pt>
    <dgm:pt modelId="{1CBC614D-08B4-4E87-8C5C-B3AA91021336}" type="sibTrans" cxnId="{E106558B-CD15-44C2-A4E5-5FA5A4AB6576}">
      <dgm:prSet/>
      <dgm:spPr/>
      <dgm:t>
        <a:bodyPr/>
        <a:lstStyle/>
        <a:p>
          <a:endParaRPr lang="en-US"/>
        </a:p>
      </dgm:t>
    </dgm:pt>
    <dgm:pt modelId="{AFBB65F1-9DF6-403B-8A40-462F4D19786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/>
            <a:t>Live broadcasts like sports, and news.</a:t>
          </a:r>
          <a:endParaRPr lang="en-US" sz="1200" b="1" dirty="0"/>
        </a:p>
      </dgm:t>
    </dgm:pt>
    <dgm:pt modelId="{272CD8F5-E850-4AAA-92C3-774FFEC57FC2}" type="parTrans" cxnId="{77508400-6DB4-4B26-97DD-4384957797EB}">
      <dgm:prSet/>
      <dgm:spPr/>
      <dgm:t>
        <a:bodyPr/>
        <a:lstStyle/>
        <a:p>
          <a:endParaRPr lang="en-US"/>
        </a:p>
      </dgm:t>
    </dgm:pt>
    <dgm:pt modelId="{87D37F3E-7DE4-43CE-BBCE-38DD6BC1010B}" type="sibTrans" cxnId="{77508400-6DB4-4B26-97DD-4384957797EB}">
      <dgm:prSet/>
      <dgm:spPr/>
      <dgm:t>
        <a:bodyPr/>
        <a:lstStyle/>
        <a:p>
          <a:endParaRPr lang="en-US"/>
        </a:p>
      </dgm:t>
    </dgm:pt>
    <dgm:pt modelId="{DCE76E18-D945-40F1-951D-7F34BDC46E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 dirty="0"/>
            <a:t>Make personalized </a:t>
          </a:r>
        </a:p>
        <a:p>
          <a:pPr>
            <a:lnSpc>
              <a:spcPct val="100000"/>
            </a:lnSpc>
            <a:defRPr cap="all"/>
          </a:pPr>
          <a:r>
            <a:rPr lang="en-US" sz="1200" b="1" dirty="0"/>
            <a:t>advertising.</a:t>
          </a:r>
        </a:p>
      </dgm:t>
    </dgm:pt>
    <dgm:pt modelId="{8B11F1FB-4B24-4D66-9097-4E4489C631CF}" type="parTrans" cxnId="{B1D51290-7010-44EE-8E18-A67F2A25B195}">
      <dgm:prSet/>
      <dgm:spPr/>
      <dgm:t>
        <a:bodyPr/>
        <a:lstStyle/>
        <a:p>
          <a:endParaRPr lang="en-US"/>
        </a:p>
      </dgm:t>
    </dgm:pt>
    <dgm:pt modelId="{A758061B-1D27-41F2-A8A6-6B13C19C4718}" type="sibTrans" cxnId="{B1D51290-7010-44EE-8E18-A67F2A25B195}">
      <dgm:prSet/>
      <dgm:spPr/>
      <dgm:t>
        <a:bodyPr/>
        <a:lstStyle/>
        <a:p>
          <a:endParaRPr lang="en-US"/>
        </a:p>
      </dgm:t>
    </dgm:pt>
    <dgm:pt modelId="{29C9D463-4ABB-412D-8385-6C32966D77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Make notification of your watchlist so that a client can get notification about what movie they haven’t watched yet.</a:t>
          </a:r>
        </a:p>
      </dgm:t>
    </dgm:pt>
    <dgm:pt modelId="{34F5CF9C-7530-4888-9FE3-AAE7645CCF86}" type="parTrans" cxnId="{BA48AAE5-6E83-4750-A25A-B8D2E6912409}">
      <dgm:prSet/>
      <dgm:spPr/>
      <dgm:t>
        <a:bodyPr/>
        <a:lstStyle/>
        <a:p>
          <a:endParaRPr lang="en-US"/>
        </a:p>
      </dgm:t>
    </dgm:pt>
    <dgm:pt modelId="{42E7CBC2-9883-47AA-BD94-EBCC6B82DBA3}" type="sibTrans" cxnId="{BA48AAE5-6E83-4750-A25A-B8D2E6912409}">
      <dgm:prSet/>
      <dgm:spPr/>
      <dgm:t>
        <a:bodyPr/>
        <a:lstStyle/>
        <a:p>
          <a:endParaRPr lang="en-US"/>
        </a:p>
      </dgm:t>
    </dgm:pt>
    <dgm:pt modelId="{DAE94F30-C1EC-4AEE-8B56-56065DE35688}" type="pres">
      <dgm:prSet presAssocID="{0FA82143-7B31-453C-ABC5-27DECC36870E}" presName="root" presStyleCnt="0">
        <dgm:presLayoutVars>
          <dgm:dir/>
          <dgm:resizeHandles val="exact"/>
        </dgm:presLayoutVars>
      </dgm:prSet>
      <dgm:spPr/>
    </dgm:pt>
    <dgm:pt modelId="{71FA259D-2595-4AF1-A63A-91B2DC671286}" type="pres">
      <dgm:prSet presAssocID="{58F1BF6D-CC0C-4D98-9AB8-A3D3555FCD09}" presName="compNode" presStyleCnt="0"/>
      <dgm:spPr/>
    </dgm:pt>
    <dgm:pt modelId="{AEEEBA8E-5268-4492-9E7B-B715E3F4C5CD}" type="pres">
      <dgm:prSet presAssocID="{58F1BF6D-CC0C-4D98-9AB8-A3D3555FCD09}" presName="iconBgRect" presStyleLbl="bgShp" presStyleIdx="0" presStyleCnt="5"/>
      <dgm:spPr>
        <a:solidFill>
          <a:schemeClr val="tx1">
            <a:lumMod val="95000"/>
            <a:lumOff val="5000"/>
          </a:schemeClr>
        </a:solidFill>
      </dgm:spPr>
    </dgm:pt>
    <dgm:pt modelId="{21ABAF22-06A9-4DDF-9B53-3D0D64E270D1}" type="pres">
      <dgm:prSet presAssocID="{58F1BF6D-CC0C-4D98-9AB8-A3D3555FCD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9E0964E6-A049-42F6-BEEF-1FCFDD6CDDCA}" type="pres">
      <dgm:prSet presAssocID="{58F1BF6D-CC0C-4D98-9AB8-A3D3555FCD09}" presName="spaceRect" presStyleCnt="0"/>
      <dgm:spPr/>
    </dgm:pt>
    <dgm:pt modelId="{75196F5A-B885-4658-9775-7ED59CC2F76B}" type="pres">
      <dgm:prSet presAssocID="{58F1BF6D-CC0C-4D98-9AB8-A3D3555FCD09}" presName="textRect" presStyleLbl="revTx" presStyleIdx="0" presStyleCnt="5">
        <dgm:presLayoutVars>
          <dgm:chMax val="1"/>
          <dgm:chPref val="1"/>
        </dgm:presLayoutVars>
      </dgm:prSet>
      <dgm:spPr/>
    </dgm:pt>
    <dgm:pt modelId="{D6E99CAC-7216-4869-A3D9-7527C8EBDC93}" type="pres">
      <dgm:prSet presAssocID="{4677182A-6196-4C09-8B1B-B14FF749F2A0}" presName="sibTrans" presStyleCnt="0"/>
      <dgm:spPr/>
    </dgm:pt>
    <dgm:pt modelId="{EC976169-6A10-4117-B483-FA91D108C3FB}" type="pres">
      <dgm:prSet presAssocID="{FA6D833F-B5DB-4368-BE2E-8C7C802763F7}" presName="compNode" presStyleCnt="0"/>
      <dgm:spPr/>
    </dgm:pt>
    <dgm:pt modelId="{5E569007-0FDB-4A1D-AFBB-334724D7A352}" type="pres">
      <dgm:prSet presAssocID="{FA6D833F-B5DB-4368-BE2E-8C7C802763F7}" presName="iconBgRect" presStyleLbl="bgShp" presStyleIdx="1" presStyleCnt="5"/>
      <dgm:spPr>
        <a:solidFill>
          <a:schemeClr val="tx1"/>
        </a:solidFill>
      </dgm:spPr>
    </dgm:pt>
    <dgm:pt modelId="{2A6DE4A8-9E02-4322-8713-6962156D094D}" type="pres">
      <dgm:prSet presAssocID="{FA6D833F-B5DB-4368-BE2E-8C7C802763F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66EF9DE-40EF-4020-993E-4C21BED69C90}" type="pres">
      <dgm:prSet presAssocID="{FA6D833F-B5DB-4368-BE2E-8C7C802763F7}" presName="spaceRect" presStyleCnt="0"/>
      <dgm:spPr/>
    </dgm:pt>
    <dgm:pt modelId="{EF542BD6-2691-4219-8E21-0C4FCC576578}" type="pres">
      <dgm:prSet presAssocID="{FA6D833F-B5DB-4368-BE2E-8C7C802763F7}" presName="textRect" presStyleLbl="revTx" presStyleIdx="1" presStyleCnt="5">
        <dgm:presLayoutVars>
          <dgm:chMax val="1"/>
          <dgm:chPref val="1"/>
        </dgm:presLayoutVars>
      </dgm:prSet>
      <dgm:spPr/>
    </dgm:pt>
    <dgm:pt modelId="{7F3B90C8-9C8E-440F-B91A-8146B96CD203}" type="pres">
      <dgm:prSet presAssocID="{1CBC614D-08B4-4E87-8C5C-B3AA91021336}" presName="sibTrans" presStyleCnt="0"/>
      <dgm:spPr/>
    </dgm:pt>
    <dgm:pt modelId="{90C72538-8755-4F2B-A1DA-961E095C83C6}" type="pres">
      <dgm:prSet presAssocID="{AFBB65F1-9DF6-403B-8A40-462F4D19786F}" presName="compNode" presStyleCnt="0"/>
      <dgm:spPr/>
    </dgm:pt>
    <dgm:pt modelId="{634C49B0-FBA5-448B-94B0-B8F3F330CB94}" type="pres">
      <dgm:prSet presAssocID="{AFBB65F1-9DF6-403B-8A40-462F4D19786F}" presName="iconBgRect" presStyleLbl="bgShp" presStyleIdx="2" presStyleCnt="5"/>
      <dgm:spPr>
        <a:solidFill>
          <a:schemeClr val="tx1"/>
        </a:solidFill>
      </dgm:spPr>
    </dgm:pt>
    <dgm:pt modelId="{7417442B-1A22-449E-9E98-0C9C0B7B57A6}" type="pres">
      <dgm:prSet presAssocID="{AFBB65F1-9DF6-403B-8A40-462F4D19786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B10774FF-537F-4F9E-AD9F-B9A3505BC6D2}" type="pres">
      <dgm:prSet presAssocID="{AFBB65F1-9DF6-403B-8A40-462F4D19786F}" presName="spaceRect" presStyleCnt="0"/>
      <dgm:spPr/>
    </dgm:pt>
    <dgm:pt modelId="{9CF44CA5-CC2B-4C7F-92B6-91AA368E5260}" type="pres">
      <dgm:prSet presAssocID="{AFBB65F1-9DF6-403B-8A40-462F4D19786F}" presName="textRect" presStyleLbl="revTx" presStyleIdx="2" presStyleCnt="5">
        <dgm:presLayoutVars>
          <dgm:chMax val="1"/>
          <dgm:chPref val="1"/>
        </dgm:presLayoutVars>
      </dgm:prSet>
      <dgm:spPr/>
    </dgm:pt>
    <dgm:pt modelId="{783F0B1C-7081-4689-8A96-FF5E39BAAC08}" type="pres">
      <dgm:prSet presAssocID="{87D37F3E-7DE4-43CE-BBCE-38DD6BC1010B}" presName="sibTrans" presStyleCnt="0"/>
      <dgm:spPr/>
    </dgm:pt>
    <dgm:pt modelId="{1EFD0B8C-D95A-406C-8D61-937C41AA5D24}" type="pres">
      <dgm:prSet presAssocID="{DCE76E18-D945-40F1-951D-7F34BDC46EF2}" presName="compNode" presStyleCnt="0"/>
      <dgm:spPr/>
    </dgm:pt>
    <dgm:pt modelId="{413FFB40-B7B4-4E16-AA33-0C2305067BCD}" type="pres">
      <dgm:prSet presAssocID="{DCE76E18-D945-40F1-951D-7F34BDC46EF2}" presName="iconBgRect" presStyleLbl="bgShp" presStyleIdx="3" presStyleCnt="5" custLinFactNeighborX="-89845" custLinFactNeighborY="-28011"/>
      <dgm:spPr>
        <a:solidFill>
          <a:schemeClr val="tx1"/>
        </a:solidFill>
      </dgm:spPr>
    </dgm:pt>
    <dgm:pt modelId="{29A3F372-5E2D-44C4-BB81-70C8B1512A37}" type="pres">
      <dgm:prSet presAssocID="{DCE76E18-D945-40F1-951D-7F34BDC46EF2}" presName="iconRect" presStyleLbl="node1" presStyleIdx="3" presStyleCnt="5" custLinFactX="-49876" custLinFactNeighborX="-100000" custLinFactNeighborY="-5640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350E807-8B7B-40C8-B280-E661306A0FE4}" type="pres">
      <dgm:prSet presAssocID="{DCE76E18-D945-40F1-951D-7F34BDC46EF2}" presName="spaceRect" presStyleCnt="0"/>
      <dgm:spPr/>
    </dgm:pt>
    <dgm:pt modelId="{115DE4F9-C37C-4082-8CB7-FEF4D1D3504F}" type="pres">
      <dgm:prSet presAssocID="{DCE76E18-D945-40F1-951D-7F34BDC46EF2}" presName="textRect" presStyleLbl="revTx" presStyleIdx="3" presStyleCnt="5" custLinFactY="-29375" custLinFactNeighborX="-48292" custLinFactNeighborY="-100000">
        <dgm:presLayoutVars>
          <dgm:chMax val="1"/>
          <dgm:chPref val="1"/>
        </dgm:presLayoutVars>
      </dgm:prSet>
      <dgm:spPr/>
    </dgm:pt>
    <dgm:pt modelId="{49949AE8-3063-4F5A-A030-2C1A82E60455}" type="pres">
      <dgm:prSet presAssocID="{A758061B-1D27-41F2-A8A6-6B13C19C4718}" presName="sibTrans" presStyleCnt="0"/>
      <dgm:spPr/>
    </dgm:pt>
    <dgm:pt modelId="{DA8540E0-1102-490C-A866-F4299662FA15}" type="pres">
      <dgm:prSet presAssocID="{29C9D463-4ABB-412D-8385-6C32966D7763}" presName="compNode" presStyleCnt="0"/>
      <dgm:spPr/>
    </dgm:pt>
    <dgm:pt modelId="{7E1D2D1B-82BA-4118-808A-50107B9631EA}" type="pres">
      <dgm:prSet presAssocID="{29C9D463-4ABB-412D-8385-6C32966D7763}" presName="iconBgRect" presStyleLbl="bgShp" presStyleIdx="4" presStyleCnt="5" custLinFactNeighborX="-87037" custLinFactNeighborY="-37706"/>
      <dgm:spPr>
        <a:solidFill>
          <a:schemeClr val="tx1"/>
        </a:solidFill>
      </dgm:spPr>
    </dgm:pt>
    <dgm:pt modelId="{7982C9C7-9A50-4671-A1D6-B111E3587231}" type="pres">
      <dgm:prSet presAssocID="{29C9D463-4ABB-412D-8385-6C32966D7763}" presName="iconRect" presStyleLbl="node1" presStyleIdx="4" presStyleCnt="5" custLinFactX="-54599" custLinFactNeighborX="-100000" custLinFactNeighborY="-7275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DFFFEDD-1376-4432-A41D-1EA75DDE7F53}" type="pres">
      <dgm:prSet presAssocID="{29C9D463-4ABB-412D-8385-6C32966D7763}" presName="spaceRect" presStyleCnt="0"/>
      <dgm:spPr/>
    </dgm:pt>
    <dgm:pt modelId="{B1FCFB43-C408-48C1-9351-0EA61ACCF2B5}" type="pres">
      <dgm:prSet presAssocID="{29C9D463-4ABB-412D-8385-6C32966D7763}" presName="textRect" presStyleLbl="revTx" presStyleIdx="4" presStyleCnt="5" custLinFactY="-29375" custLinFactNeighborX="-39454" custLinFactNeighborY="-100000">
        <dgm:presLayoutVars>
          <dgm:chMax val="1"/>
          <dgm:chPref val="1"/>
        </dgm:presLayoutVars>
      </dgm:prSet>
      <dgm:spPr/>
    </dgm:pt>
  </dgm:ptLst>
  <dgm:cxnLst>
    <dgm:cxn modelId="{77508400-6DB4-4B26-97DD-4384957797EB}" srcId="{0FA82143-7B31-453C-ABC5-27DECC36870E}" destId="{AFBB65F1-9DF6-403B-8A40-462F4D19786F}" srcOrd="2" destOrd="0" parTransId="{272CD8F5-E850-4AAA-92C3-774FFEC57FC2}" sibTransId="{87D37F3E-7DE4-43CE-BBCE-38DD6BC1010B}"/>
    <dgm:cxn modelId="{66B77353-8B9B-40A1-AF99-F9FDF8653D8B}" type="presOf" srcId="{58F1BF6D-CC0C-4D98-9AB8-A3D3555FCD09}" destId="{75196F5A-B885-4658-9775-7ED59CC2F76B}" srcOrd="0" destOrd="0" presId="urn:microsoft.com/office/officeart/2018/5/layout/IconCircleLabelList"/>
    <dgm:cxn modelId="{284B7256-FE65-4FEA-A673-68B7BB8B6830}" type="presOf" srcId="{AFBB65F1-9DF6-403B-8A40-462F4D19786F}" destId="{9CF44CA5-CC2B-4C7F-92B6-91AA368E5260}" srcOrd="0" destOrd="0" presId="urn:microsoft.com/office/officeart/2018/5/layout/IconCircleLabelList"/>
    <dgm:cxn modelId="{315FBD81-B09F-42B3-A2D5-2668F95D205B}" type="presOf" srcId="{0FA82143-7B31-453C-ABC5-27DECC36870E}" destId="{DAE94F30-C1EC-4AEE-8B56-56065DE35688}" srcOrd="0" destOrd="0" presId="urn:microsoft.com/office/officeart/2018/5/layout/IconCircleLabelList"/>
    <dgm:cxn modelId="{E106558B-CD15-44C2-A4E5-5FA5A4AB6576}" srcId="{0FA82143-7B31-453C-ABC5-27DECC36870E}" destId="{FA6D833F-B5DB-4368-BE2E-8C7C802763F7}" srcOrd="1" destOrd="0" parTransId="{4BAB1B93-59F2-4E4A-BF91-A3DA0AF18D98}" sibTransId="{1CBC614D-08B4-4E87-8C5C-B3AA91021336}"/>
    <dgm:cxn modelId="{B1D51290-7010-44EE-8E18-A67F2A25B195}" srcId="{0FA82143-7B31-453C-ABC5-27DECC36870E}" destId="{DCE76E18-D945-40F1-951D-7F34BDC46EF2}" srcOrd="3" destOrd="0" parTransId="{8B11F1FB-4B24-4D66-9097-4E4489C631CF}" sibTransId="{A758061B-1D27-41F2-A8A6-6B13C19C4718}"/>
    <dgm:cxn modelId="{49011EAB-05F3-4312-A421-7B79FF184211}" srcId="{0FA82143-7B31-453C-ABC5-27DECC36870E}" destId="{58F1BF6D-CC0C-4D98-9AB8-A3D3555FCD09}" srcOrd="0" destOrd="0" parTransId="{C376BE09-688B-4156-B93C-863B9AA92A11}" sibTransId="{4677182A-6196-4C09-8B1B-B14FF749F2A0}"/>
    <dgm:cxn modelId="{D9BA46AD-D226-4A16-9E64-B6BFAA8BBDEC}" type="presOf" srcId="{FA6D833F-B5DB-4368-BE2E-8C7C802763F7}" destId="{EF542BD6-2691-4219-8E21-0C4FCC576578}" srcOrd="0" destOrd="0" presId="urn:microsoft.com/office/officeart/2018/5/layout/IconCircleLabelList"/>
    <dgm:cxn modelId="{4B093BE3-05A8-4339-9145-1FE86D654ADB}" type="presOf" srcId="{DCE76E18-D945-40F1-951D-7F34BDC46EF2}" destId="{115DE4F9-C37C-4082-8CB7-FEF4D1D3504F}" srcOrd="0" destOrd="0" presId="urn:microsoft.com/office/officeart/2018/5/layout/IconCircleLabelList"/>
    <dgm:cxn modelId="{BA48AAE5-6E83-4750-A25A-B8D2E6912409}" srcId="{0FA82143-7B31-453C-ABC5-27DECC36870E}" destId="{29C9D463-4ABB-412D-8385-6C32966D7763}" srcOrd="4" destOrd="0" parTransId="{34F5CF9C-7530-4888-9FE3-AAE7645CCF86}" sibTransId="{42E7CBC2-9883-47AA-BD94-EBCC6B82DBA3}"/>
    <dgm:cxn modelId="{2743E3FF-2FE4-4039-9B65-FA0745570650}" type="presOf" srcId="{29C9D463-4ABB-412D-8385-6C32966D7763}" destId="{B1FCFB43-C408-48C1-9351-0EA61ACCF2B5}" srcOrd="0" destOrd="0" presId="urn:microsoft.com/office/officeart/2018/5/layout/IconCircleLabelList"/>
    <dgm:cxn modelId="{0737F750-F265-46BA-8F57-CBBBE93273B4}" type="presParOf" srcId="{DAE94F30-C1EC-4AEE-8B56-56065DE35688}" destId="{71FA259D-2595-4AF1-A63A-91B2DC671286}" srcOrd="0" destOrd="0" presId="urn:microsoft.com/office/officeart/2018/5/layout/IconCircleLabelList"/>
    <dgm:cxn modelId="{E7EBA87E-1C6C-4195-AD78-6ACFC62D52D0}" type="presParOf" srcId="{71FA259D-2595-4AF1-A63A-91B2DC671286}" destId="{AEEEBA8E-5268-4492-9E7B-B715E3F4C5CD}" srcOrd="0" destOrd="0" presId="urn:microsoft.com/office/officeart/2018/5/layout/IconCircleLabelList"/>
    <dgm:cxn modelId="{50ACD710-6752-4554-B7F9-8BAD20494C20}" type="presParOf" srcId="{71FA259D-2595-4AF1-A63A-91B2DC671286}" destId="{21ABAF22-06A9-4DDF-9B53-3D0D64E270D1}" srcOrd="1" destOrd="0" presId="urn:microsoft.com/office/officeart/2018/5/layout/IconCircleLabelList"/>
    <dgm:cxn modelId="{D798697A-2384-4EFF-A965-F17F15105A13}" type="presParOf" srcId="{71FA259D-2595-4AF1-A63A-91B2DC671286}" destId="{9E0964E6-A049-42F6-BEEF-1FCFDD6CDDCA}" srcOrd="2" destOrd="0" presId="urn:microsoft.com/office/officeart/2018/5/layout/IconCircleLabelList"/>
    <dgm:cxn modelId="{7A6BD368-7470-4AE1-994C-1C7FEFB25D43}" type="presParOf" srcId="{71FA259D-2595-4AF1-A63A-91B2DC671286}" destId="{75196F5A-B885-4658-9775-7ED59CC2F76B}" srcOrd="3" destOrd="0" presId="urn:microsoft.com/office/officeart/2018/5/layout/IconCircleLabelList"/>
    <dgm:cxn modelId="{B4FA14D4-04CA-4D53-8C7B-3E76ECA57D1D}" type="presParOf" srcId="{DAE94F30-C1EC-4AEE-8B56-56065DE35688}" destId="{D6E99CAC-7216-4869-A3D9-7527C8EBDC93}" srcOrd="1" destOrd="0" presId="urn:microsoft.com/office/officeart/2018/5/layout/IconCircleLabelList"/>
    <dgm:cxn modelId="{9E0483E2-F685-44EF-9685-28285BE7F5C3}" type="presParOf" srcId="{DAE94F30-C1EC-4AEE-8B56-56065DE35688}" destId="{EC976169-6A10-4117-B483-FA91D108C3FB}" srcOrd="2" destOrd="0" presId="urn:microsoft.com/office/officeart/2018/5/layout/IconCircleLabelList"/>
    <dgm:cxn modelId="{789E77FA-2F1B-4D45-8F75-83C4CD0760D1}" type="presParOf" srcId="{EC976169-6A10-4117-B483-FA91D108C3FB}" destId="{5E569007-0FDB-4A1D-AFBB-334724D7A352}" srcOrd="0" destOrd="0" presId="urn:microsoft.com/office/officeart/2018/5/layout/IconCircleLabelList"/>
    <dgm:cxn modelId="{3231E014-B984-4EAE-813E-A0C01307E4B1}" type="presParOf" srcId="{EC976169-6A10-4117-B483-FA91D108C3FB}" destId="{2A6DE4A8-9E02-4322-8713-6962156D094D}" srcOrd="1" destOrd="0" presId="urn:microsoft.com/office/officeart/2018/5/layout/IconCircleLabelList"/>
    <dgm:cxn modelId="{B6D129B2-6C69-4E6A-86D1-F4E600717222}" type="presParOf" srcId="{EC976169-6A10-4117-B483-FA91D108C3FB}" destId="{D66EF9DE-40EF-4020-993E-4C21BED69C90}" srcOrd="2" destOrd="0" presId="urn:microsoft.com/office/officeart/2018/5/layout/IconCircleLabelList"/>
    <dgm:cxn modelId="{49335EE8-B317-44D1-9DA4-063AD8AC9509}" type="presParOf" srcId="{EC976169-6A10-4117-B483-FA91D108C3FB}" destId="{EF542BD6-2691-4219-8E21-0C4FCC576578}" srcOrd="3" destOrd="0" presId="urn:microsoft.com/office/officeart/2018/5/layout/IconCircleLabelList"/>
    <dgm:cxn modelId="{87F8F71C-77A2-4185-9FFC-6239801D2F22}" type="presParOf" srcId="{DAE94F30-C1EC-4AEE-8B56-56065DE35688}" destId="{7F3B90C8-9C8E-440F-B91A-8146B96CD203}" srcOrd="3" destOrd="0" presId="urn:microsoft.com/office/officeart/2018/5/layout/IconCircleLabelList"/>
    <dgm:cxn modelId="{2004A901-4550-4ADC-9F48-5D6D80F1E286}" type="presParOf" srcId="{DAE94F30-C1EC-4AEE-8B56-56065DE35688}" destId="{90C72538-8755-4F2B-A1DA-961E095C83C6}" srcOrd="4" destOrd="0" presId="urn:microsoft.com/office/officeart/2018/5/layout/IconCircleLabelList"/>
    <dgm:cxn modelId="{3C6E709D-BA5C-49FA-91A4-E535988395F7}" type="presParOf" srcId="{90C72538-8755-4F2B-A1DA-961E095C83C6}" destId="{634C49B0-FBA5-448B-94B0-B8F3F330CB94}" srcOrd="0" destOrd="0" presId="urn:microsoft.com/office/officeart/2018/5/layout/IconCircleLabelList"/>
    <dgm:cxn modelId="{0462E746-6481-4E47-8FD8-E85DD9189098}" type="presParOf" srcId="{90C72538-8755-4F2B-A1DA-961E095C83C6}" destId="{7417442B-1A22-449E-9E98-0C9C0B7B57A6}" srcOrd="1" destOrd="0" presId="urn:microsoft.com/office/officeart/2018/5/layout/IconCircleLabelList"/>
    <dgm:cxn modelId="{83704913-299D-4C30-A3B0-B85EDB2C57BD}" type="presParOf" srcId="{90C72538-8755-4F2B-A1DA-961E095C83C6}" destId="{B10774FF-537F-4F9E-AD9F-B9A3505BC6D2}" srcOrd="2" destOrd="0" presId="urn:microsoft.com/office/officeart/2018/5/layout/IconCircleLabelList"/>
    <dgm:cxn modelId="{BDCD1ED0-FAF4-4F08-85AE-E22AC048D79F}" type="presParOf" srcId="{90C72538-8755-4F2B-A1DA-961E095C83C6}" destId="{9CF44CA5-CC2B-4C7F-92B6-91AA368E5260}" srcOrd="3" destOrd="0" presId="urn:microsoft.com/office/officeart/2018/5/layout/IconCircleLabelList"/>
    <dgm:cxn modelId="{58877598-50AE-4F28-A061-D142471C016D}" type="presParOf" srcId="{DAE94F30-C1EC-4AEE-8B56-56065DE35688}" destId="{783F0B1C-7081-4689-8A96-FF5E39BAAC08}" srcOrd="5" destOrd="0" presId="urn:microsoft.com/office/officeart/2018/5/layout/IconCircleLabelList"/>
    <dgm:cxn modelId="{768DF496-4D09-43F0-8B54-D9B42D4C8674}" type="presParOf" srcId="{DAE94F30-C1EC-4AEE-8B56-56065DE35688}" destId="{1EFD0B8C-D95A-406C-8D61-937C41AA5D24}" srcOrd="6" destOrd="0" presId="urn:microsoft.com/office/officeart/2018/5/layout/IconCircleLabelList"/>
    <dgm:cxn modelId="{FBE188E6-751C-4A6C-B7D6-ABF803C7D790}" type="presParOf" srcId="{1EFD0B8C-D95A-406C-8D61-937C41AA5D24}" destId="{413FFB40-B7B4-4E16-AA33-0C2305067BCD}" srcOrd="0" destOrd="0" presId="urn:microsoft.com/office/officeart/2018/5/layout/IconCircleLabelList"/>
    <dgm:cxn modelId="{5AA41681-B74E-4813-BEAC-718A56F72797}" type="presParOf" srcId="{1EFD0B8C-D95A-406C-8D61-937C41AA5D24}" destId="{29A3F372-5E2D-44C4-BB81-70C8B1512A37}" srcOrd="1" destOrd="0" presId="urn:microsoft.com/office/officeart/2018/5/layout/IconCircleLabelList"/>
    <dgm:cxn modelId="{A28FB715-E144-45DC-AF48-17EBBCEDAB40}" type="presParOf" srcId="{1EFD0B8C-D95A-406C-8D61-937C41AA5D24}" destId="{C350E807-8B7B-40C8-B280-E661306A0FE4}" srcOrd="2" destOrd="0" presId="urn:microsoft.com/office/officeart/2018/5/layout/IconCircleLabelList"/>
    <dgm:cxn modelId="{5AF17FFA-BC9F-4C8F-9993-ECB62BEF89D0}" type="presParOf" srcId="{1EFD0B8C-D95A-406C-8D61-937C41AA5D24}" destId="{115DE4F9-C37C-4082-8CB7-FEF4D1D3504F}" srcOrd="3" destOrd="0" presId="urn:microsoft.com/office/officeart/2018/5/layout/IconCircleLabelList"/>
    <dgm:cxn modelId="{107C180B-F78F-470C-95DB-12116408CD1C}" type="presParOf" srcId="{DAE94F30-C1EC-4AEE-8B56-56065DE35688}" destId="{49949AE8-3063-4F5A-A030-2C1A82E60455}" srcOrd="7" destOrd="0" presId="urn:microsoft.com/office/officeart/2018/5/layout/IconCircleLabelList"/>
    <dgm:cxn modelId="{D6F3EA60-D677-4252-B539-9E49CBE23629}" type="presParOf" srcId="{DAE94F30-C1EC-4AEE-8B56-56065DE35688}" destId="{DA8540E0-1102-490C-A866-F4299662FA15}" srcOrd="8" destOrd="0" presId="urn:microsoft.com/office/officeart/2018/5/layout/IconCircleLabelList"/>
    <dgm:cxn modelId="{D863E7B4-63DD-4B95-AB9B-B5451539DBC9}" type="presParOf" srcId="{DA8540E0-1102-490C-A866-F4299662FA15}" destId="{7E1D2D1B-82BA-4118-808A-50107B9631EA}" srcOrd="0" destOrd="0" presId="urn:microsoft.com/office/officeart/2018/5/layout/IconCircleLabelList"/>
    <dgm:cxn modelId="{7139A773-01EE-41E8-8FFD-CDD0CC089120}" type="presParOf" srcId="{DA8540E0-1102-490C-A866-F4299662FA15}" destId="{7982C9C7-9A50-4671-A1D6-B111E3587231}" srcOrd="1" destOrd="0" presId="urn:microsoft.com/office/officeart/2018/5/layout/IconCircleLabelList"/>
    <dgm:cxn modelId="{E4410A30-9967-4CA8-969A-61B82692BEE2}" type="presParOf" srcId="{DA8540E0-1102-490C-A866-F4299662FA15}" destId="{1DFFFEDD-1376-4432-A41D-1EA75DDE7F53}" srcOrd="2" destOrd="0" presId="urn:microsoft.com/office/officeart/2018/5/layout/IconCircleLabelList"/>
    <dgm:cxn modelId="{08AE8EA5-14A5-42E6-8404-EF25AA834453}" type="presParOf" srcId="{DA8540E0-1102-490C-A866-F4299662FA15}" destId="{B1FCFB43-C408-48C1-9351-0EA61ACCF2B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5E65-42C0-4A70-8005-BE5521F7BB66}">
      <dsp:nvSpPr>
        <dsp:cNvPr id="0" name=""/>
        <dsp:cNvSpPr/>
      </dsp:nvSpPr>
      <dsp:spPr>
        <a:xfrm>
          <a:off x="16696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Multiple Profile</a:t>
          </a:r>
        </a:p>
      </dsp:txBody>
      <dsp:txXfrm>
        <a:off x="16696" y="870369"/>
        <a:ext cx="2037136" cy="611141"/>
      </dsp:txXfrm>
    </dsp:sp>
    <dsp:sp modelId="{9F2919C5-C774-423F-AD21-0163391914A5}">
      <dsp:nvSpPr>
        <dsp:cNvPr id="0" name=""/>
        <dsp:cNvSpPr/>
      </dsp:nvSpPr>
      <dsp:spPr>
        <a:xfrm>
          <a:off x="16696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Successfully verified registered users can have multiple profiles.</a:t>
          </a:r>
        </a:p>
      </dsp:txBody>
      <dsp:txXfrm>
        <a:off x="16696" y="1481510"/>
        <a:ext cx="2037136" cy="1999968"/>
      </dsp:txXfrm>
    </dsp:sp>
    <dsp:sp modelId="{2D909DCA-E610-4DB2-A5C7-8DD1FC44BAE2}">
      <dsp:nvSpPr>
        <dsp:cNvPr id="0" name=""/>
        <dsp:cNvSpPr/>
      </dsp:nvSpPr>
      <dsp:spPr>
        <a:xfrm>
          <a:off x="2161622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Browse</a:t>
          </a:r>
        </a:p>
      </dsp:txBody>
      <dsp:txXfrm>
        <a:off x="2161622" y="870369"/>
        <a:ext cx="2037136" cy="611141"/>
      </dsp:txXfrm>
    </dsp:sp>
    <dsp:sp modelId="{1507B80E-DED2-4520-9BB6-5E6655DFD292}">
      <dsp:nvSpPr>
        <dsp:cNvPr id="0" name=""/>
        <dsp:cNvSpPr/>
      </dsp:nvSpPr>
      <dsp:spPr>
        <a:xfrm>
          <a:off x="2161622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Browse movie information and enjoy any movie trailer. </a:t>
          </a:r>
        </a:p>
      </dsp:txBody>
      <dsp:txXfrm>
        <a:off x="2161622" y="1481510"/>
        <a:ext cx="2037136" cy="1999968"/>
      </dsp:txXfrm>
    </dsp:sp>
    <dsp:sp modelId="{881FFB7B-7156-4DFB-91F1-E63F01635F76}">
      <dsp:nvSpPr>
        <dsp:cNvPr id="0" name=""/>
        <dsp:cNvSpPr/>
      </dsp:nvSpPr>
      <dsp:spPr>
        <a:xfrm>
          <a:off x="4306548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Search</a:t>
          </a:r>
        </a:p>
      </dsp:txBody>
      <dsp:txXfrm>
        <a:off x="4306548" y="870369"/>
        <a:ext cx="2037136" cy="611141"/>
      </dsp:txXfrm>
    </dsp:sp>
    <dsp:sp modelId="{94536959-B69C-4369-BAF1-AA0C5FA55FAE}">
      <dsp:nvSpPr>
        <dsp:cNvPr id="0" name=""/>
        <dsp:cNvSpPr/>
      </dsp:nvSpPr>
      <dsp:spPr>
        <a:xfrm>
          <a:off x="4306548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Search Movies- Can search movies on rating, language, genre, and name basis.</a:t>
          </a:r>
        </a:p>
      </dsp:txBody>
      <dsp:txXfrm>
        <a:off x="4306548" y="1481510"/>
        <a:ext cx="2037136" cy="1999968"/>
      </dsp:txXfrm>
    </dsp:sp>
    <dsp:sp modelId="{EDF5DFEA-70B5-481C-8AC8-1D7AD9C820C5}">
      <dsp:nvSpPr>
        <dsp:cNvPr id="0" name=""/>
        <dsp:cNvSpPr/>
      </dsp:nvSpPr>
      <dsp:spPr>
        <a:xfrm>
          <a:off x="6451474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and delete</a:t>
          </a:r>
        </a:p>
      </dsp:txBody>
      <dsp:txXfrm>
        <a:off x="6451474" y="870369"/>
        <a:ext cx="2037136" cy="611141"/>
      </dsp:txXfrm>
    </dsp:sp>
    <dsp:sp modelId="{64754574-1CA5-4A49-96FC-DCC28DC2D33B}">
      <dsp:nvSpPr>
        <dsp:cNvPr id="0" name=""/>
        <dsp:cNvSpPr/>
      </dsp:nvSpPr>
      <dsp:spPr>
        <a:xfrm>
          <a:off x="6451474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Users can add and delete any movie from their customized favorite list.</a:t>
          </a:r>
        </a:p>
      </dsp:txBody>
      <dsp:txXfrm>
        <a:off x="6451474" y="1481510"/>
        <a:ext cx="2037136" cy="1999968"/>
      </dsp:txXfrm>
    </dsp:sp>
    <dsp:sp modelId="{ACF6D6CB-F2AB-48EE-B6D3-95C1BAC422F2}">
      <dsp:nvSpPr>
        <dsp:cNvPr id="0" name=""/>
        <dsp:cNvSpPr/>
      </dsp:nvSpPr>
      <dsp:spPr>
        <a:xfrm>
          <a:off x="8596400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Get Recommendation</a:t>
          </a:r>
        </a:p>
      </dsp:txBody>
      <dsp:txXfrm>
        <a:off x="8596400" y="870369"/>
        <a:ext cx="2037136" cy="611141"/>
      </dsp:txXfrm>
    </dsp:sp>
    <dsp:sp modelId="{6CBD74E1-B5DF-4619-999B-714CBF7E3394}">
      <dsp:nvSpPr>
        <dsp:cNvPr id="0" name=""/>
        <dsp:cNvSpPr/>
      </dsp:nvSpPr>
      <dsp:spPr>
        <a:xfrm>
          <a:off x="8596400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Get Recommended movies on basis of your searched movies.</a:t>
          </a:r>
        </a:p>
      </dsp:txBody>
      <dsp:txXfrm>
        <a:off x="8596400" y="1481510"/>
        <a:ext cx="2037136" cy="1999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EBA8E-5268-4492-9E7B-B715E3F4C5CD}">
      <dsp:nvSpPr>
        <dsp:cNvPr id="0" name=""/>
        <dsp:cNvSpPr/>
      </dsp:nvSpPr>
      <dsp:spPr>
        <a:xfrm>
          <a:off x="1411889" y="61192"/>
          <a:ext cx="1600757" cy="160075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BAF22-06A9-4DDF-9B53-3D0D64E270D1}">
      <dsp:nvSpPr>
        <dsp:cNvPr id="0" name=""/>
        <dsp:cNvSpPr/>
      </dsp:nvSpPr>
      <dsp:spPr>
        <a:xfrm>
          <a:off x="1753034" y="402337"/>
          <a:ext cx="918467" cy="91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96F5A-B885-4658-9775-7ED59CC2F76B}">
      <dsp:nvSpPr>
        <dsp:cNvPr id="0" name=""/>
        <dsp:cNvSpPr/>
      </dsp:nvSpPr>
      <dsp:spPr>
        <a:xfrm>
          <a:off x="900172" y="2160546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We would like to make our project multilingual, so it can be browsed with any language. </a:t>
          </a:r>
          <a:endParaRPr lang="en-US" sz="1200" b="1" kern="1200" dirty="0"/>
        </a:p>
      </dsp:txBody>
      <dsp:txXfrm>
        <a:off x="900172" y="2160546"/>
        <a:ext cx="2624192" cy="720000"/>
      </dsp:txXfrm>
    </dsp:sp>
    <dsp:sp modelId="{5E569007-0FDB-4A1D-AFBB-334724D7A352}">
      <dsp:nvSpPr>
        <dsp:cNvPr id="0" name=""/>
        <dsp:cNvSpPr/>
      </dsp:nvSpPr>
      <dsp:spPr>
        <a:xfrm>
          <a:off x="4495316" y="61192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DE4A8-9E02-4322-8713-6962156D094D}">
      <dsp:nvSpPr>
        <dsp:cNvPr id="0" name=""/>
        <dsp:cNvSpPr/>
      </dsp:nvSpPr>
      <dsp:spPr>
        <a:xfrm>
          <a:off x="4836461" y="402337"/>
          <a:ext cx="918467" cy="918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2BD6-2691-4219-8E21-0C4FCC576578}">
      <dsp:nvSpPr>
        <dsp:cNvPr id="0" name=""/>
        <dsp:cNvSpPr/>
      </dsp:nvSpPr>
      <dsp:spPr>
        <a:xfrm>
          <a:off x="3983598" y="2160546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Update user will be implemented.</a:t>
          </a:r>
        </a:p>
      </dsp:txBody>
      <dsp:txXfrm>
        <a:off x="3983598" y="2160546"/>
        <a:ext cx="2624192" cy="720000"/>
      </dsp:txXfrm>
    </dsp:sp>
    <dsp:sp modelId="{634C49B0-FBA5-448B-94B0-B8F3F330CB94}">
      <dsp:nvSpPr>
        <dsp:cNvPr id="0" name=""/>
        <dsp:cNvSpPr/>
      </dsp:nvSpPr>
      <dsp:spPr>
        <a:xfrm>
          <a:off x="7578742" y="61192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7442B-1A22-449E-9E98-0C9C0B7B57A6}">
      <dsp:nvSpPr>
        <dsp:cNvPr id="0" name=""/>
        <dsp:cNvSpPr/>
      </dsp:nvSpPr>
      <dsp:spPr>
        <a:xfrm>
          <a:off x="7919887" y="402337"/>
          <a:ext cx="918467" cy="918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44CA5-CC2B-4C7F-92B6-91AA368E5260}">
      <dsp:nvSpPr>
        <dsp:cNvPr id="0" name=""/>
        <dsp:cNvSpPr/>
      </dsp:nvSpPr>
      <dsp:spPr>
        <a:xfrm>
          <a:off x="7067025" y="2160546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Live broadcasts like sports, and news.</a:t>
          </a:r>
          <a:endParaRPr lang="en-US" sz="1200" b="1" kern="1200" dirty="0"/>
        </a:p>
      </dsp:txBody>
      <dsp:txXfrm>
        <a:off x="7067025" y="2160546"/>
        <a:ext cx="2624192" cy="720000"/>
      </dsp:txXfrm>
    </dsp:sp>
    <dsp:sp modelId="{413FFB40-B7B4-4E16-AA33-0C2305067BCD}">
      <dsp:nvSpPr>
        <dsp:cNvPr id="0" name=""/>
        <dsp:cNvSpPr/>
      </dsp:nvSpPr>
      <dsp:spPr>
        <a:xfrm>
          <a:off x="1515402" y="3088206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3F372-5E2D-44C4-BB81-70C8B1512A37}">
      <dsp:nvSpPr>
        <dsp:cNvPr id="0" name=""/>
        <dsp:cNvSpPr/>
      </dsp:nvSpPr>
      <dsp:spPr>
        <a:xfrm>
          <a:off x="1918185" y="3359641"/>
          <a:ext cx="918467" cy="918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DE4F9-C37C-4082-8CB7-FEF4D1D3504F}">
      <dsp:nvSpPr>
        <dsp:cNvPr id="0" name=""/>
        <dsp:cNvSpPr/>
      </dsp:nvSpPr>
      <dsp:spPr>
        <a:xfrm>
          <a:off x="1174610" y="4704448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Make personalized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advertising.</a:t>
          </a:r>
        </a:p>
      </dsp:txBody>
      <dsp:txXfrm>
        <a:off x="1174610" y="4704448"/>
        <a:ext cx="2624192" cy="720000"/>
      </dsp:txXfrm>
    </dsp:sp>
    <dsp:sp modelId="{7E1D2D1B-82BA-4118-808A-50107B9631EA}">
      <dsp:nvSpPr>
        <dsp:cNvPr id="0" name=""/>
        <dsp:cNvSpPr/>
      </dsp:nvSpPr>
      <dsp:spPr>
        <a:xfrm>
          <a:off x="4643778" y="2933012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2C9C7-9A50-4671-A1D6-B111E3587231}">
      <dsp:nvSpPr>
        <dsp:cNvPr id="0" name=""/>
        <dsp:cNvSpPr/>
      </dsp:nvSpPr>
      <dsp:spPr>
        <a:xfrm>
          <a:off x="4958232" y="3209481"/>
          <a:ext cx="918467" cy="9184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FB43-C408-48C1-9351-0EA61ACCF2B5}">
      <dsp:nvSpPr>
        <dsp:cNvPr id="0" name=""/>
        <dsp:cNvSpPr/>
      </dsp:nvSpPr>
      <dsp:spPr>
        <a:xfrm>
          <a:off x="4489962" y="4704448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Make notification of your watchlist so that a client can get notification about what movie they haven’t watched yet.</a:t>
          </a:r>
        </a:p>
      </dsp:txBody>
      <dsp:txXfrm>
        <a:off x="4489962" y="4704448"/>
        <a:ext cx="262419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D451-E5B9-45AE-87FD-B242454EE370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3B782-6C3E-42C7-B48E-66F80FE2A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0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FBB5C31-1043-419C-827A-D243E3456CBB}" type="datetime1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2756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0CE6-D21F-4825-86D8-ECA32916C06C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2842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BF952F-20AD-4190-B682-F30ECFEC5168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91883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3A149-2761-4F9A-AC36-7F20F0B8FB5D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39382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F18BBA-BE30-4115-B56A-3845AA1151E6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2664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3CD3-958F-4987-B33B-119A3F614D4D}" type="datetime1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74662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2155E-7855-4327-8B1A-7C698936F588}" type="datetime1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40543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23DF-94DC-4C49-9BA9-F5412036F455}" type="datetime1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1828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1C128D3-7321-4E63-A79C-3600C18F8CDE}" type="datetime1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5823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1A7B-AAF7-4C59-87AA-555F4935DAA3}" type="datetime1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83378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EB7811-447C-40B2-9EA6-8EBB7A3A0EB5}" type="datetime1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94305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A534-ACD5-4EC1-96AA-965FD8EB6CD2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9200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937C-4436-40A3-A60C-5901512B9D37}" type="datetime1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580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2661-DE8C-4FCE-8EAB-AFDDA6EEEFDA}" type="datetime1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985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CD94-E05A-4C72-95EC-E82FF423FED0}" type="datetime1">
              <a:rPr lang="en-IN" smtClean="0"/>
              <a:t>12-03-2023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3305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7FCE-8101-4FAE-B652-178A75196D2E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77625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1251-8642-45D6-812C-622B382F0796}" type="datetime1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8542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D1CC9-3C30-4978-9CC7-8A365723D676}" type="datetime1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62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ransition spd="slow">
    <p:push dir="u"/>
  </p:transition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3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CBD99-851A-12C4-FF0F-0244BE5471B5}"/>
              </a:ext>
            </a:extLst>
          </p:cNvPr>
          <p:cNvSpPr/>
          <p:nvPr/>
        </p:nvSpPr>
        <p:spPr>
          <a:xfrm>
            <a:off x="5404564" y="1674674"/>
            <a:ext cx="4637808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p3d extrusionH="50800" prstMaterial="matte">
              <a:bevelT w="50800" h="139700"/>
              <a:bevelB w="44450" prst="softRound"/>
            </a:sp3d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MUZIX</a:t>
            </a:r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11F27-54D9-F3E4-3204-908280D0C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8" y="2284233"/>
            <a:ext cx="2596373" cy="605820"/>
          </a:xfrm>
          <a:prstGeom prst="rect">
            <a:avLst/>
          </a:prstGeom>
        </p:spPr>
      </p:pic>
      <p:pic>
        <p:nvPicPr>
          <p:cNvPr id="4" name="Picture 2" descr="GitHub - gauravkumar34/StackRoute: This repository is for those who want to  become a Full Stack Developer. From beginnering to Master. The weekly task  is given. You'll learn many languages such as Java,">
            <a:extLst>
              <a:ext uri="{FF2B5EF4-FFF2-40B4-BE49-F238E27FC236}">
                <a16:creationId xmlns:a16="http://schemas.microsoft.com/office/drawing/2014/main" id="{D72137B9-0C51-3A9D-0D63-5E23053B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8" y="4195340"/>
            <a:ext cx="2253519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DD892-E97D-997F-4C18-2CD93F66C7F6}"/>
              </a:ext>
            </a:extLst>
          </p:cNvPr>
          <p:cNvSpPr txBox="1"/>
          <p:nvPr/>
        </p:nvSpPr>
        <p:spPr>
          <a:xfrm>
            <a:off x="7510668" y="4230334"/>
            <a:ext cx="291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FULL STACK </a:t>
            </a:r>
            <a:r>
              <a:rPr lang="en-IN" sz="2000" b="1" dirty="0"/>
              <a:t>SOFTWARE DEVLOPMENT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6FB2B-F61C-C7D2-D5A8-83841CCBCD25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34862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BB3EA"/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7DC7CC-A8AC-7C2C-A2FC-B0B9D05AC1EE}"/>
              </a:ext>
            </a:extLst>
          </p:cNvPr>
          <p:cNvSpPr/>
          <p:nvPr/>
        </p:nvSpPr>
        <p:spPr>
          <a:xfrm>
            <a:off x="3040253" y="101394"/>
            <a:ext cx="57574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946FA-BB26-7722-F758-2700F33E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5CAE8-AA13-8882-4B13-B9F1E3B77FE5}"/>
              </a:ext>
            </a:extLst>
          </p:cNvPr>
          <p:cNvSpPr txBox="1"/>
          <p:nvPr/>
        </p:nvSpPr>
        <p:spPr>
          <a:xfrm>
            <a:off x="11235194" y="5740842"/>
            <a:ext cx="4532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10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1B0810D9-AA8E-2B8F-2D55-62AA367E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613053"/>
              </p:ext>
            </p:extLst>
          </p:nvPr>
        </p:nvGraphicFramePr>
        <p:xfrm>
          <a:off x="770883" y="1023233"/>
          <a:ext cx="10650234" cy="435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12" descr="Search icon on the green ball Royalty Free Vector Image">
            <a:extLst>
              <a:ext uri="{FF2B5EF4-FFF2-40B4-BE49-F238E27FC236}">
                <a16:creationId xmlns:a16="http://schemas.microsoft.com/office/drawing/2014/main" id="{56978EF4-6C7F-46CB-A04B-0C3759853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AFDF4"/>
              </a:clrFrom>
              <a:clrTo>
                <a:srgbClr val="FAF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t="3897" r="8415" b="16076"/>
          <a:stretch/>
        </p:blipFill>
        <p:spPr bwMode="auto">
          <a:xfrm>
            <a:off x="5787957" y="3612393"/>
            <a:ext cx="794618" cy="7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0,038 Add Delete Remove Images, Stock Photos &amp; Vectors | Shutterstock">
            <a:extLst>
              <a:ext uri="{FF2B5EF4-FFF2-40B4-BE49-F238E27FC236}">
                <a16:creationId xmlns:a16="http://schemas.microsoft.com/office/drawing/2014/main" id="{E52D69BE-8062-A906-8193-D6E1CA06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32" y="3612393"/>
            <a:ext cx="1365755" cy="8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oup of people sign icon. Share symbol. Button. UI website navigation.  Social network icons. Group of friends. Cutout people. Leader icon.  Community icon. Multiple users silhouette Stock Vector | Adobe Stock">
            <a:extLst>
              <a:ext uri="{FF2B5EF4-FFF2-40B4-BE49-F238E27FC236}">
                <a16:creationId xmlns:a16="http://schemas.microsoft.com/office/drawing/2014/main" id="{1456BF6C-7733-6019-A674-17E529DE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AFDF4"/>
              </a:clrFrom>
              <a:clrTo>
                <a:srgbClr val="FAF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84" y="3429000"/>
            <a:ext cx="973151" cy="97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owse Orange Square Button Stock Illustration 409440772 | Shutterstock">
            <a:extLst>
              <a:ext uri="{FF2B5EF4-FFF2-40B4-BE49-F238E27FC236}">
                <a16:creationId xmlns:a16="http://schemas.microsoft.com/office/drawing/2014/main" id="{198C184D-BCF7-8705-BED9-AF2D288C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26" y="3476197"/>
            <a:ext cx="794618" cy="88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58,995 Recommendation Stock Photos and Images - 123RF">
            <a:extLst>
              <a:ext uri="{FF2B5EF4-FFF2-40B4-BE49-F238E27FC236}">
                <a16:creationId xmlns:a16="http://schemas.microsoft.com/office/drawing/2014/main" id="{542FE747-E2A2-C7C0-0358-844D5596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44" y="3361658"/>
            <a:ext cx="1488135" cy="11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284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061323" y="-66021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INTERACTIVE DEMO</a:t>
            </a:r>
            <a:endParaRPr lang="en-US" sz="5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A06-BCAB-CE29-D499-F32193247E11}"/>
              </a:ext>
            </a:extLst>
          </p:cNvPr>
          <p:cNvSpPr txBox="1"/>
          <p:nvPr/>
        </p:nvSpPr>
        <p:spPr>
          <a:xfrm>
            <a:off x="1588509" y="1331754"/>
            <a:ext cx="99168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7B15E9A-4067-8210-C737-0CFB911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1" y="857309"/>
            <a:ext cx="5497537" cy="2435821"/>
          </a:xfrm>
          <a:prstGeom prst="rect">
            <a:avLst/>
          </a:prstGeom>
        </p:spPr>
      </p:pic>
      <p:pic>
        <p:nvPicPr>
          <p:cNvPr id="9" name="Picture 8" descr="A picture containing text, monitor, television, person&#10;&#10;Description automatically generated">
            <a:extLst>
              <a:ext uri="{FF2B5EF4-FFF2-40B4-BE49-F238E27FC236}">
                <a16:creationId xmlns:a16="http://schemas.microsoft.com/office/drawing/2014/main" id="{B3399FD5-F4FB-ACE5-5F2F-CBC0E5071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91" y="3755413"/>
            <a:ext cx="5570137" cy="27104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6B92B7-EE0A-FC16-E2D0-8D2243B08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92" y="827433"/>
            <a:ext cx="5646125" cy="2483832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C13A3FD-0D97-441E-D317-BD0E22B2A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2" y="3767575"/>
            <a:ext cx="5497536" cy="2742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CA801A-05E9-1996-B4C5-44653CF4BD2B}"/>
              </a:ext>
            </a:extLst>
          </p:cNvPr>
          <p:cNvSpPr txBox="1"/>
          <p:nvPr/>
        </p:nvSpPr>
        <p:spPr>
          <a:xfrm>
            <a:off x="1962823" y="2960361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Page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55638-1F83-E940-30FF-F983F0C42D61}"/>
              </a:ext>
            </a:extLst>
          </p:cNvPr>
          <p:cNvSpPr txBox="1"/>
          <p:nvPr/>
        </p:nvSpPr>
        <p:spPr>
          <a:xfrm>
            <a:off x="6998066" y="2878513"/>
            <a:ext cx="294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DAE51-C662-CF4D-88B4-6A58FD4FB795}"/>
              </a:ext>
            </a:extLst>
          </p:cNvPr>
          <p:cNvSpPr txBox="1"/>
          <p:nvPr/>
        </p:nvSpPr>
        <p:spPr>
          <a:xfrm>
            <a:off x="490502" y="5855998"/>
            <a:ext cx="136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E4173-88B5-FB12-5594-1E1ADE8B3EAB}"/>
              </a:ext>
            </a:extLst>
          </p:cNvPr>
          <p:cNvSpPr txBox="1"/>
          <p:nvPr/>
        </p:nvSpPr>
        <p:spPr>
          <a:xfrm>
            <a:off x="7995529" y="6465879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Dashboard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AA705-5CF1-EE68-4157-6CA1A0316B0F}"/>
              </a:ext>
            </a:extLst>
          </p:cNvPr>
          <p:cNvSpPr txBox="1"/>
          <p:nvPr/>
        </p:nvSpPr>
        <p:spPr>
          <a:xfrm>
            <a:off x="1744820" y="3293130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Landing Page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41828-7A12-F2CD-BCF5-1EB456F615AA}"/>
              </a:ext>
            </a:extLst>
          </p:cNvPr>
          <p:cNvSpPr txBox="1"/>
          <p:nvPr/>
        </p:nvSpPr>
        <p:spPr>
          <a:xfrm>
            <a:off x="7995530" y="3311265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Signup Portal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5D8B9-9962-B501-94AE-3BF8042D4AFB}"/>
              </a:ext>
            </a:extLst>
          </p:cNvPr>
          <p:cNvSpPr txBox="1"/>
          <p:nvPr/>
        </p:nvSpPr>
        <p:spPr>
          <a:xfrm>
            <a:off x="1962823" y="6488668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 Portal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2F625-87D2-805A-ECFA-C3A4629F1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878D-5525-0A29-79A4-AB01DE8705C2}"/>
              </a:ext>
            </a:extLst>
          </p:cNvPr>
          <p:cNvSpPr txBox="1"/>
          <p:nvPr/>
        </p:nvSpPr>
        <p:spPr>
          <a:xfrm>
            <a:off x="11521439" y="6496657"/>
            <a:ext cx="4770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459557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584272" y="1931390"/>
            <a:ext cx="1053960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Questions An</a:t>
            </a:r>
            <a:r>
              <a:rPr lang="en-US" sz="66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 Answers</a:t>
            </a:r>
            <a:endParaRPr lang="en-US" sz="66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97898E-0DCE-BB40-2467-6848ED86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0BED6-B2B0-3ED4-6E5F-468198B08F7B}"/>
              </a:ext>
            </a:extLst>
          </p:cNvPr>
          <p:cNvSpPr txBox="1"/>
          <p:nvPr/>
        </p:nvSpPr>
        <p:spPr>
          <a:xfrm>
            <a:off x="11251096" y="5740842"/>
            <a:ext cx="43732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370923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  <a:alpha val="0"/>
              </a:schemeClr>
            </a:gs>
            <a:gs pos="50000">
              <a:schemeClr val="bg2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0EDC9-1F48-4DC7-9C0D-8B80DA94268C}"/>
              </a:ext>
            </a:extLst>
          </p:cNvPr>
          <p:cNvSpPr/>
          <p:nvPr/>
        </p:nvSpPr>
        <p:spPr>
          <a:xfrm>
            <a:off x="1589315" y="255112"/>
            <a:ext cx="9013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FUTURE 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4201E-D397-BDAD-F7A6-CAC627DE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FF7B4-E6DC-B0E2-1C27-9D449D77ACBD}"/>
              </a:ext>
            </a:extLst>
          </p:cNvPr>
          <p:cNvSpPr txBox="1"/>
          <p:nvPr/>
        </p:nvSpPr>
        <p:spPr>
          <a:xfrm>
            <a:off x="11186760" y="5740842"/>
            <a:ext cx="50165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13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A0DE2A0B-F2A1-2A10-9C97-837B59F901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060655"/>
              </p:ext>
            </p:extLst>
          </p:nvPr>
        </p:nvGraphicFramePr>
        <p:xfrm>
          <a:off x="293946" y="1178442"/>
          <a:ext cx="10591390" cy="641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33EA740A-63E9-566B-847C-CC61F9BBC297}"/>
              </a:ext>
            </a:extLst>
          </p:cNvPr>
          <p:cNvSpPr/>
          <p:nvPr/>
        </p:nvSpPr>
        <p:spPr>
          <a:xfrm>
            <a:off x="8001499" y="4140085"/>
            <a:ext cx="1600757" cy="1600757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5B666D-2D8A-354B-3797-E58E69E2B593}"/>
              </a:ext>
            </a:extLst>
          </p:cNvPr>
          <p:cNvGrpSpPr/>
          <p:nvPr/>
        </p:nvGrpSpPr>
        <p:grpSpPr>
          <a:xfrm>
            <a:off x="7648402" y="5801719"/>
            <a:ext cx="2624192" cy="720000"/>
            <a:chOff x="4489962" y="4704448"/>
            <a:chExt cx="2624192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EC8A5F-2FC7-AB7F-7D7A-B6BE71E5A01D}"/>
                </a:ext>
              </a:extLst>
            </p:cNvPr>
            <p:cNvSpPr/>
            <p:nvPr/>
          </p:nvSpPr>
          <p:spPr>
            <a:xfrm>
              <a:off x="4489962" y="4704448"/>
              <a:ext cx="262419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E840F-D972-B6C1-6168-ECEE3B559898}"/>
                </a:ext>
              </a:extLst>
            </p:cNvPr>
            <p:cNvSpPr txBox="1"/>
            <p:nvPr/>
          </p:nvSpPr>
          <p:spPr>
            <a:xfrm>
              <a:off x="4489962" y="4704448"/>
              <a:ext cx="262419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100" b="1" kern="1200" dirty="0"/>
                <a:t>CAN DIRECTLY REGISTER WITH GOOGLE ACCOUNT</a:t>
              </a:r>
            </a:p>
          </p:txBody>
        </p:sp>
      </p:grpSp>
      <p:pic>
        <p:nvPicPr>
          <p:cNvPr id="1026" name="Picture 2" descr="Google Purple Neon App Icon | App icon, Purple wallpaper iphone, Wallpaper  iphone neon">
            <a:extLst>
              <a:ext uri="{FF2B5EF4-FFF2-40B4-BE49-F238E27FC236}">
                <a16:creationId xmlns:a16="http://schemas.microsoft.com/office/drawing/2014/main" id="{15B7F2ED-71CD-55BA-A6C3-27C96220A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  <a14:imgEffect>
                      <a14:saturation sa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54" t="16916" r="29316" b="24641"/>
          <a:stretch/>
        </p:blipFill>
        <p:spPr bwMode="auto">
          <a:xfrm>
            <a:off x="8401840" y="4483950"/>
            <a:ext cx="800074" cy="9130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425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D98C8-5481-267C-1FCD-1BA56E3342E3}"/>
              </a:ext>
            </a:extLst>
          </p:cNvPr>
          <p:cNvSpPr/>
          <p:nvPr/>
        </p:nvSpPr>
        <p:spPr>
          <a:xfrm>
            <a:off x="1438185" y="1939642"/>
            <a:ext cx="884285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7A1EDA-6DE2-9E85-6B41-44158374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A518-AAA4-3D1E-67BE-EABAC667DC86}"/>
              </a:ext>
            </a:extLst>
          </p:cNvPr>
          <p:cNvSpPr txBox="1"/>
          <p:nvPr/>
        </p:nvSpPr>
        <p:spPr>
          <a:xfrm>
            <a:off x="11402172" y="5740842"/>
            <a:ext cx="45322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942844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815806-274F-6FD6-D46E-DF35F7873B17}"/>
              </a:ext>
            </a:extLst>
          </p:cNvPr>
          <p:cNvSpPr/>
          <p:nvPr/>
        </p:nvSpPr>
        <p:spPr>
          <a:xfrm>
            <a:off x="2517773" y="0"/>
            <a:ext cx="7034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Team Members-</a:t>
            </a:r>
            <a:endParaRPr lang="en-US" sz="5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86053-D187-A87B-F180-096E753D77F9}"/>
              </a:ext>
            </a:extLst>
          </p:cNvPr>
          <p:cNvSpPr txBox="1"/>
          <p:nvPr/>
        </p:nvSpPr>
        <p:spPr>
          <a:xfrm>
            <a:off x="571065" y="5063490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Utkarsh Chaudhary</a:t>
            </a:r>
          </a:p>
        </p:txBody>
      </p:sp>
      <p:pic>
        <p:nvPicPr>
          <p:cNvPr id="14" name="Picture 1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2015BA4D-2181-F2FB-6D6C-59DB6850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15" y="2085015"/>
            <a:ext cx="2424614" cy="242461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taking a selfie&#10;&#10;Description automatically generated">
            <a:extLst>
              <a:ext uri="{FF2B5EF4-FFF2-40B4-BE49-F238E27FC236}">
                <a16:creationId xmlns:a16="http://schemas.microsoft.com/office/drawing/2014/main" id="{FA39172C-908A-E84E-4B0A-06BCA3E40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15" y="2085015"/>
            <a:ext cx="2285323" cy="2472079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088780-03D7-26ED-0695-355739194D7F}"/>
              </a:ext>
            </a:extLst>
          </p:cNvPr>
          <p:cNvSpPr txBox="1"/>
          <p:nvPr/>
        </p:nvSpPr>
        <p:spPr>
          <a:xfrm>
            <a:off x="4937388" y="5063488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Rishita  Saha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EED82-E64A-C753-D509-7B7C036EE732}"/>
              </a:ext>
            </a:extLst>
          </p:cNvPr>
          <p:cNvSpPr txBox="1"/>
          <p:nvPr/>
        </p:nvSpPr>
        <p:spPr>
          <a:xfrm>
            <a:off x="8748990" y="5063487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Shivansh Bohra</a:t>
            </a:r>
          </a:p>
        </p:txBody>
      </p:sp>
      <p:pic>
        <p:nvPicPr>
          <p:cNvPr id="20" name="Picture 1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0E3DB69B-1E9A-78F2-3E20-F76C1629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6" y="2181258"/>
            <a:ext cx="1983971" cy="226352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9444D1-6EA3-837D-4AD0-85DE3105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F4124-44C9-45CE-F480-F28DE9C5A701}"/>
              </a:ext>
            </a:extLst>
          </p:cNvPr>
          <p:cNvSpPr txBox="1"/>
          <p:nvPr/>
        </p:nvSpPr>
        <p:spPr>
          <a:xfrm>
            <a:off x="8618415" y="6051088"/>
            <a:ext cx="211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B24AC-7E0F-FBDF-7744-A98B3591F47B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467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10FBB3-1948-2A96-9E4B-A0F72F342600}"/>
              </a:ext>
            </a:extLst>
          </p:cNvPr>
          <p:cNvSpPr/>
          <p:nvPr/>
        </p:nvSpPr>
        <p:spPr>
          <a:xfrm>
            <a:off x="2972545" y="10857"/>
            <a:ext cx="58663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  <a:endParaRPr lang="en-US" sz="5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FCAE-9B0C-0DB9-B91A-66168376EE6E}"/>
              </a:ext>
            </a:extLst>
          </p:cNvPr>
          <p:cNvSpPr txBox="1"/>
          <p:nvPr/>
        </p:nvSpPr>
        <p:spPr>
          <a:xfrm>
            <a:off x="1172838" y="1078904"/>
            <a:ext cx="921017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Our  Major Project is Muzix  Application.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Registered user can make multiple profiles.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Facility to search movies as per the requirement.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Used 3</a:t>
            </a:r>
            <a:r>
              <a:rPr lang="en-US" sz="3600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rd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party API to fetch movies.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is a responsive website.</a:t>
            </a:r>
            <a:endParaRPr lang="en-IN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F6D02-30E5-F417-CBE7-F88B634D9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81409" cy="275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9C7A6-3C6B-159E-67F6-27C166C51023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3</a:t>
            </a:r>
          </a:p>
        </p:txBody>
      </p:sp>
      <p:pic>
        <p:nvPicPr>
          <p:cNvPr id="1028" name="Picture 4" descr="GitHub - praxitelisk/TMDB-Box-Office-Prediction: In this competition,  you're presented with metadata on over 7,000 past films from The Movie  Database to try and predict their overall worldwide box office revenue.">
            <a:extLst>
              <a:ext uri="{FF2B5EF4-FFF2-40B4-BE49-F238E27FC236}">
                <a16:creationId xmlns:a16="http://schemas.microsoft.com/office/drawing/2014/main" id="{5C865D0D-3068-751D-3221-C4FF6BB2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45" y="3469555"/>
            <a:ext cx="880671" cy="8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ponsiveness Clipart Hd PNG, Responsive Icon For Your Project, Project  Icons, Responsive Icons, Responsive PNG Image For Free Download">
            <a:extLst>
              <a:ext uri="{FF2B5EF4-FFF2-40B4-BE49-F238E27FC236}">
                <a16:creationId xmlns:a16="http://schemas.microsoft.com/office/drawing/2014/main" id="{7EE94C89-5689-F979-350B-1FE4555C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06777"/>
            <a:ext cx="1150194" cy="11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arch icon on the green ball Royalty Free Vector Image">
            <a:extLst>
              <a:ext uri="{FF2B5EF4-FFF2-40B4-BE49-F238E27FC236}">
                <a16:creationId xmlns:a16="http://schemas.microsoft.com/office/drawing/2014/main" id="{CA7C62C2-3393-0916-DF02-6376F1130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DF4"/>
              </a:clrFrom>
              <a:clrTo>
                <a:srgbClr val="FAF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t="3897" r="8415" b="16076"/>
          <a:stretch/>
        </p:blipFill>
        <p:spPr bwMode="auto">
          <a:xfrm>
            <a:off x="7766280" y="2684873"/>
            <a:ext cx="733908" cy="7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ulti User Icon - Download in Doodle Style">
            <a:extLst>
              <a:ext uri="{FF2B5EF4-FFF2-40B4-BE49-F238E27FC236}">
                <a16:creationId xmlns:a16="http://schemas.microsoft.com/office/drawing/2014/main" id="{BC6DE23E-F071-3A8E-F0AC-76C8BE5E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80" y="1966853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atching Movies Pictures | Download Free Images on Unsplash">
            <a:extLst>
              <a:ext uri="{FF2B5EF4-FFF2-40B4-BE49-F238E27FC236}">
                <a16:creationId xmlns:a16="http://schemas.microsoft.com/office/drawing/2014/main" id="{346DA499-407B-9D16-D156-E0FDE69CF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80" y="1347076"/>
            <a:ext cx="880671" cy="5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928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EBB3EA">
                <a:alpha val="54000"/>
              </a:srgb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170330" y="46357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A06-BCAB-CE29-D499-F32193247E11}"/>
              </a:ext>
            </a:extLst>
          </p:cNvPr>
          <p:cNvSpPr txBox="1"/>
          <p:nvPr/>
        </p:nvSpPr>
        <p:spPr>
          <a:xfrm>
            <a:off x="1588509" y="1331754"/>
            <a:ext cx="99168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6B6B7-38E9-FDBD-3A4F-A702E1F52BDD}"/>
              </a:ext>
            </a:extLst>
          </p:cNvPr>
          <p:cNvSpPr txBox="1"/>
          <p:nvPr/>
        </p:nvSpPr>
        <p:spPr>
          <a:xfrm>
            <a:off x="391954" y="837361"/>
            <a:ext cx="10300928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Convenience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:-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Our Muzix application offers the convenience of being able to watch movies anytime, anywhere with an internet connection.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Efficient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:-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It gives one platform to browse through all movies and choose any by personalized criteria and watch them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Flexibility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   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Movie websites offer the flexibility to watch movies on different devices and at your own pace.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Customize Playlist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   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Add any movie you want to watch later or rewatch to your favorite list.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78C1C-3DC8-58DD-8444-C5AAAE5F6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B7C01-4DB9-A6FE-C129-EE9EEE437F4A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4</a:t>
            </a:r>
          </a:p>
        </p:txBody>
      </p:sp>
      <p:pic>
        <p:nvPicPr>
          <p:cNvPr id="3074" name="Picture 2" descr="Logo Playlist by Francisco Ramirez on Dribbble">
            <a:extLst>
              <a:ext uri="{FF2B5EF4-FFF2-40B4-BE49-F238E27FC236}">
                <a16:creationId xmlns:a16="http://schemas.microsoft.com/office/drawing/2014/main" id="{516F7451-2400-F9C6-F695-1BA39563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ADBDC"/>
              </a:clrFrom>
              <a:clrTo>
                <a:srgbClr val="DADBDC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47" y="5210414"/>
            <a:ext cx="1139758" cy="85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ponsive web design | Caktus Group">
            <a:extLst>
              <a:ext uri="{FF2B5EF4-FFF2-40B4-BE49-F238E27FC236}">
                <a16:creationId xmlns:a16="http://schemas.microsoft.com/office/drawing/2014/main" id="{E727E17E-6D1D-28A9-94BA-F3797A5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9EC16C"/>
              </a:clrFrom>
              <a:clrTo>
                <a:srgbClr val="9EC16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561" y="3810666"/>
            <a:ext cx="1712068" cy="9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Be More Efficient With Your Time As An Account Manager - Qollabi">
            <a:extLst>
              <a:ext uri="{FF2B5EF4-FFF2-40B4-BE49-F238E27FC236}">
                <a16:creationId xmlns:a16="http://schemas.microsoft.com/office/drawing/2014/main" id="{E6FBF282-1203-95B1-CDAA-9A6DB693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878" y="2048140"/>
            <a:ext cx="1526162" cy="12318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45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  <a:alpha val="27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1C188-8570-E9B1-13AF-0400B69F2BAA}"/>
              </a:ext>
            </a:extLst>
          </p:cNvPr>
          <p:cNvSpPr/>
          <p:nvPr/>
        </p:nvSpPr>
        <p:spPr>
          <a:xfrm>
            <a:off x="3382750" y="0"/>
            <a:ext cx="57615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BACKEND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6CD468-C671-BF78-F546-9D1608F55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910" y="729310"/>
            <a:ext cx="10077189" cy="6040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68DDF0-4889-886A-F69A-A669215AE38F}"/>
              </a:ext>
            </a:extLst>
          </p:cNvPr>
          <p:cNvSpPr txBox="1"/>
          <p:nvPr/>
        </p:nvSpPr>
        <p:spPr>
          <a:xfrm>
            <a:off x="2704115" y="5269982"/>
            <a:ext cx="101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Eureka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1147D-DA70-2C03-9EC8-86F84E37FAF0}"/>
              </a:ext>
            </a:extLst>
          </p:cNvPr>
          <p:cNvSpPr txBox="1"/>
          <p:nvPr/>
        </p:nvSpPr>
        <p:spPr>
          <a:xfrm>
            <a:off x="9728923" y="4949224"/>
            <a:ext cx="1004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TMDB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7E537-0E7C-FFD0-B61B-700E5A392D5F}"/>
              </a:ext>
            </a:extLst>
          </p:cNvPr>
          <p:cNvSpPr txBox="1"/>
          <p:nvPr/>
        </p:nvSpPr>
        <p:spPr>
          <a:xfrm rot="16200000">
            <a:off x="2364261" y="3904735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EE983D-D7F4-3C3A-B997-1CB7E9C776BE}"/>
              </a:ext>
            </a:extLst>
          </p:cNvPr>
          <p:cNvSpPr txBox="1"/>
          <p:nvPr/>
        </p:nvSpPr>
        <p:spPr>
          <a:xfrm rot="19005546">
            <a:off x="3719387" y="4576692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6D5D2-1A47-81FB-8406-CFDF629AEC37}"/>
              </a:ext>
            </a:extLst>
          </p:cNvPr>
          <p:cNvSpPr txBox="1"/>
          <p:nvPr/>
        </p:nvSpPr>
        <p:spPr>
          <a:xfrm rot="17655249">
            <a:off x="3574527" y="4000238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745A9-C2FF-996A-631B-2A88DB7E523F}"/>
              </a:ext>
            </a:extLst>
          </p:cNvPr>
          <p:cNvSpPr txBox="1"/>
          <p:nvPr/>
        </p:nvSpPr>
        <p:spPr>
          <a:xfrm rot="17284773">
            <a:off x="3089188" y="3592227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274A-C77B-14DC-53DA-9F21763A93D0}"/>
              </a:ext>
            </a:extLst>
          </p:cNvPr>
          <p:cNvSpPr txBox="1"/>
          <p:nvPr/>
        </p:nvSpPr>
        <p:spPr>
          <a:xfrm>
            <a:off x="2216004" y="729310"/>
            <a:ext cx="6928260" cy="4961473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Angular (web framework) - Wikipedia">
            <a:extLst>
              <a:ext uri="{FF2B5EF4-FFF2-40B4-BE49-F238E27FC236}">
                <a16:creationId xmlns:a16="http://schemas.microsoft.com/office/drawing/2014/main" id="{9E824F4A-5643-AC87-58A2-71C2CE629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9" y="1910264"/>
            <a:ext cx="1030807" cy="10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FD3C2C-B675-A48C-B555-7CE57B2BDEBC}"/>
              </a:ext>
            </a:extLst>
          </p:cNvPr>
          <p:cNvSpPr/>
          <p:nvPr/>
        </p:nvSpPr>
        <p:spPr>
          <a:xfrm>
            <a:off x="572494" y="2862470"/>
            <a:ext cx="1113082" cy="347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omic Sans MS" panose="030F0702030302020204" pitchFamily="66" charset="0"/>
                <a:cs typeface="Aparajita" panose="02020603050405020304" pitchFamily="18" charset="0"/>
              </a:rPr>
              <a:t>Client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52A0C7-52D4-A91B-58F0-9B81374F9AB1}"/>
              </a:ext>
            </a:extLst>
          </p:cNvPr>
          <p:cNvSpPr/>
          <p:nvPr/>
        </p:nvSpPr>
        <p:spPr>
          <a:xfrm>
            <a:off x="7694992" y="1844304"/>
            <a:ext cx="1237118" cy="3380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Rabbit Mq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1120BD2-365D-77DB-6E89-416E4FF01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288023-F195-4E7D-DA27-6032CBA07146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77547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  <a:alpha val="7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1C188-8570-E9B1-13AF-0400B69F2BAA}"/>
              </a:ext>
            </a:extLst>
          </p:cNvPr>
          <p:cNvSpPr/>
          <p:nvPr/>
        </p:nvSpPr>
        <p:spPr>
          <a:xfrm>
            <a:off x="2627742" y="133194"/>
            <a:ext cx="69365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FLOW DIAGRAM OF FRONTEND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4CEB5-C920-2DC4-39C4-B614A89F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3A8AF6D-DD84-9EEF-4654-9C99EBAC8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43" y="866709"/>
            <a:ext cx="10736267" cy="570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E55F9-9C86-166B-5EE1-D4A88B0081EB}"/>
              </a:ext>
            </a:extLst>
          </p:cNvPr>
          <p:cNvSpPr txBox="1"/>
          <p:nvPr/>
        </p:nvSpPr>
        <p:spPr>
          <a:xfrm>
            <a:off x="11346510" y="6000518"/>
            <a:ext cx="3419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F5BA3-F84F-C006-2895-EAC150629CDA}"/>
              </a:ext>
            </a:extLst>
          </p:cNvPr>
          <p:cNvSpPr txBox="1"/>
          <p:nvPr/>
        </p:nvSpPr>
        <p:spPr>
          <a:xfrm>
            <a:off x="683812" y="3888187"/>
            <a:ext cx="9521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7912720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EC014-D0A4-FCDA-5AA7-D257F7606F2E}"/>
              </a:ext>
            </a:extLst>
          </p:cNvPr>
          <p:cNvSpPr txBox="1"/>
          <p:nvPr/>
        </p:nvSpPr>
        <p:spPr>
          <a:xfrm>
            <a:off x="5040483" y="1248432"/>
            <a:ext cx="211103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Database</a:t>
            </a:r>
            <a:endParaRPr lang="en-US" sz="3600" u="sng" dirty="0">
              <a:solidFill>
                <a:schemeClr val="accent3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826F-A8FF-95E5-CB3B-964920846822}"/>
              </a:ext>
            </a:extLst>
          </p:cNvPr>
          <p:cNvSpPr txBox="1"/>
          <p:nvPr/>
        </p:nvSpPr>
        <p:spPr>
          <a:xfrm>
            <a:off x="1611349" y="2812788"/>
            <a:ext cx="1652631" cy="76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1.MySql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87E92F-464A-491B-563A-108B5729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56" y="3115549"/>
            <a:ext cx="1732195" cy="46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arn MySQL Tutorial - javatpoint">
            <a:extLst>
              <a:ext uri="{FF2B5EF4-FFF2-40B4-BE49-F238E27FC236}">
                <a16:creationId xmlns:a16="http://schemas.microsoft.com/office/drawing/2014/main" id="{FE98DE08-74F1-AC01-763A-9622A540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617" y="287132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48565-0E07-DF53-801D-9A07F3D697C7}"/>
              </a:ext>
            </a:extLst>
          </p:cNvPr>
          <p:cNvSpPr txBox="1"/>
          <p:nvPr/>
        </p:nvSpPr>
        <p:spPr>
          <a:xfrm>
            <a:off x="6075287" y="1906899"/>
            <a:ext cx="2111034" cy="16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r>
              <a:rPr lang="en-US" b="1" dirty="0"/>
              <a:t>2. </a:t>
            </a:r>
            <a:r>
              <a:rPr lang="en-US" sz="2000" b="1" dirty="0"/>
              <a:t>Mongo Db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625DC-2F6F-AB08-DFBA-79A2D862A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1D342-96B6-5EC0-52C3-168CE6E97C68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36124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9BFCF-199A-39F8-5CE9-6066F06AAEF7}"/>
              </a:ext>
            </a:extLst>
          </p:cNvPr>
          <p:cNvSpPr txBox="1"/>
          <p:nvPr/>
        </p:nvSpPr>
        <p:spPr>
          <a:xfrm>
            <a:off x="5043495" y="956201"/>
            <a:ext cx="2705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Backend</a:t>
            </a: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chemeClr val="accent6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B11B3-A85C-68FC-AA92-4D91BAC643E2}"/>
              </a:ext>
            </a:extLst>
          </p:cNvPr>
          <p:cNvSpPr txBox="1"/>
          <p:nvPr/>
        </p:nvSpPr>
        <p:spPr>
          <a:xfrm>
            <a:off x="2007992" y="1966719"/>
            <a:ext cx="2631120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</a:t>
            </a:r>
            <a:r>
              <a:rPr lang="en-US" b="1" dirty="0"/>
              <a:t>Spring Boot</a:t>
            </a:r>
          </a:p>
          <a:p>
            <a:pPr>
              <a:lnSpc>
                <a:spcPct val="300000"/>
              </a:lnSpc>
            </a:pPr>
            <a:r>
              <a:rPr lang="en-US" b="1" dirty="0"/>
              <a:t>2. Eureka Server</a:t>
            </a:r>
          </a:p>
          <a:p>
            <a:pPr>
              <a:lnSpc>
                <a:spcPct val="300000"/>
              </a:lnSpc>
            </a:pPr>
            <a:r>
              <a:rPr lang="en-US" b="1" dirty="0"/>
              <a:t>3. API Gateway</a:t>
            </a:r>
          </a:p>
          <a:p>
            <a:pPr>
              <a:lnSpc>
                <a:spcPct val="300000"/>
              </a:lnSpc>
            </a:pPr>
            <a:r>
              <a:rPr lang="en-US" b="1" dirty="0"/>
              <a:t>4.Feign Client</a:t>
            </a:r>
          </a:p>
        </p:txBody>
      </p:sp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78B31008-90E0-7CE5-173F-9FBF16E7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01" y="2308525"/>
            <a:ext cx="478036" cy="4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33020-9CA9-F660-9C6F-1F2A2603FF1E}"/>
              </a:ext>
            </a:extLst>
          </p:cNvPr>
          <p:cNvSpPr txBox="1"/>
          <p:nvPr/>
        </p:nvSpPr>
        <p:spPr>
          <a:xfrm>
            <a:off x="6570605" y="1841488"/>
            <a:ext cx="3165446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5.Java</a:t>
            </a:r>
          </a:p>
          <a:p>
            <a:pPr>
              <a:lnSpc>
                <a:spcPct val="300000"/>
              </a:lnSpc>
            </a:pPr>
            <a:r>
              <a:rPr lang="en-US" b="1" dirty="0"/>
              <a:t>6.Rabbit MQ</a:t>
            </a:r>
          </a:p>
          <a:p>
            <a:pPr>
              <a:lnSpc>
                <a:spcPct val="300000"/>
              </a:lnSpc>
            </a:pPr>
            <a:r>
              <a:rPr lang="en-US" b="1" dirty="0"/>
              <a:t>7. JWT Token</a:t>
            </a:r>
          </a:p>
        </p:txBody>
      </p:sp>
      <p:pic>
        <p:nvPicPr>
          <p:cNvPr id="1030" name="Picture 6" descr="How and why we updated RabbitMQ queues on production - DEV Community">
            <a:extLst>
              <a:ext uri="{FF2B5EF4-FFF2-40B4-BE49-F238E27FC236}">
                <a16:creationId xmlns:a16="http://schemas.microsoft.com/office/drawing/2014/main" id="{875696AC-9E9C-D801-7A9A-A7E978F5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815" y="3002851"/>
            <a:ext cx="593710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vice Registry and Discovery with Eureka">
            <a:extLst>
              <a:ext uri="{FF2B5EF4-FFF2-40B4-BE49-F238E27FC236}">
                <a16:creationId xmlns:a16="http://schemas.microsoft.com/office/drawing/2014/main" id="{B682B9EB-218C-A73B-8208-00E725D5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70" y="3160897"/>
            <a:ext cx="691080" cy="3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cking JSON Web Token (JWT). Hey, | by pwnzzzz | 101-writeups | Medium">
            <a:extLst>
              <a:ext uri="{FF2B5EF4-FFF2-40B4-BE49-F238E27FC236}">
                <a16:creationId xmlns:a16="http://schemas.microsoft.com/office/drawing/2014/main" id="{7DB39444-F226-B049-B76B-49B83C09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45" y="3738240"/>
            <a:ext cx="1345615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roduction to Java | Coursera">
            <a:extLst>
              <a:ext uri="{FF2B5EF4-FFF2-40B4-BE49-F238E27FC236}">
                <a16:creationId xmlns:a16="http://schemas.microsoft.com/office/drawing/2014/main" id="{FDA92C48-E2D8-C9A2-1236-029364CB8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06" y="2236030"/>
            <a:ext cx="550531" cy="55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B35542-2EAE-9C76-5241-D02BB849C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79B43-7763-252C-796E-F0669A8B0F01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56043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BF155-427D-25B5-2E17-9D541E1A56C1}"/>
              </a:ext>
            </a:extLst>
          </p:cNvPr>
          <p:cNvSpPr txBox="1"/>
          <p:nvPr/>
        </p:nvSpPr>
        <p:spPr>
          <a:xfrm>
            <a:off x="4847440" y="1085510"/>
            <a:ext cx="2705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Frontend</a:t>
            </a: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chemeClr val="accent6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AF2FD-D880-DA89-EDF5-E601FF92981B}"/>
              </a:ext>
            </a:extLst>
          </p:cNvPr>
          <p:cNvSpPr txBox="1"/>
          <p:nvPr/>
        </p:nvSpPr>
        <p:spPr>
          <a:xfrm>
            <a:off x="1537969" y="1940094"/>
            <a:ext cx="2631120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b="1" dirty="0"/>
              <a:t>Angular</a:t>
            </a:r>
          </a:p>
          <a:p>
            <a:pPr>
              <a:lnSpc>
                <a:spcPct val="300000"/>
              </a:lnSpc>
            </a:pPr>
            <a:r>
              <a:rPr lang="en-US" b="1" dirty="0"/>
              <a:t>2. Type Script</a:t>
            </a:r>
          </a:p>
          <a:p>
            <a:pPr>
              <a:lnSpc>
                <a:spcPct val="300000"/>
              </a:lnSpc>
            </a:pPr>
            <a:r>
              <a:rPr lang="en-US" b="1" dirty="0"/>
              <a:t>3. Boot Strap</a:t>
            </a:r>
          </a:p>
          <a:p>
            <a:pPr>
              <a:lnSpc>
                <a:spcPct val="300000"/>
              </a:lnSpc>
            </a:pPr>
            <a:r>
              <a:rPr lang="en-US" b="1" dirty="0"/>
              <a:t>4.HTML,CSS,JS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5F0D1-8BA5-A874-E8C8-A456E8A90609}"/>
              </a:ext>
            </a:extLst>
          </p:cNvPr>
          <p:cNvSpPr txBox="1"/>
          <p:nvPr/>
        </p:nvSpPr>
        <p:spPr>
          <a:xfrm>
            <a:off x="6806340" y="2148052"/>
            <a:ext cx="2631120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5.TMDB</a:t>
            </a:r>
          </a:p>
          <a:p>
            <a:pPr>
              <a:lnSpc>
                <a:spcPct val="300000"/>
              </a:lnSpc>
            </a:pPr>
            <a:r>
              <a:rPr lang="en-US" b="1" dirty="0"/>
              <a:t>6.Angular-Material</a:t>
            </a:r>
          </a:p>
        </p:txBody>
      </p:sp>
      <p:pic>
        <p:nvPicPr>
          <p:cNvPr id="2052" name="Picture 4" descr="TMDB - Movies &amp; TV Shows - Apps on Google Play">
            <a:extLst>
              <a:ext uri="{FF2B5EF4-FFF2-40B4-BE49-F238E27FC236}">
                <a16:creationId xmlns:a16="http://schemas.microsoft.com/office/drawing/2014/main" id="{F19B1F9A-EC6A-BAEB-2EF2-01787EBB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986" y="2352950"/>
            <a:ext cx="452049" cy="4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gular (web framework) - Wikipedia">
            <a:extLst>
              <a:ext uri="{FF2B5EF4-FFF2-40B4-BE49-F238E27FC236}">
                <a16:creationId xmlns:a16="http://schemas.microsoft.com/office/drawing/2014/main" id="{A83C7EC5-3378-48B3-C660-DD38D62A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7" y="2201787"/>
            <a:ext cx="523483" cy="5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gular Material UI component library">
            <a:extLst>
              <a:ext uri="{FF2B5EF4-FFF2-40B4-BE49-F238E27FC236}">
                <a16:creationId xmlns:a16="http://schemas.microsoft.com/office/drawing/2014/main" id="{0F801F7C-3D78-318B-9D34-9FFE0156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986" y="3260482"/>
            <a:ext cx="452049" cy="48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CSS, JavaScript, &amp; HTML make the best combo for frontend development |  TechGig">
            <a:extLst>
              <a:ext uri="{FF2B5EF4-FFF2-40B4-BE49-F238E27FC236}">
                <a16:creationId xmlns:a16="http://schemas.microsoft.com/office/drawing/2014/main" id="{6BDE9A86-060F-5535-0C57-092AEC9E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66" y="4801781"/>
            <a:ext cx="689568" cy="3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ootstrap (front-end framework) - Wikipedia">
            <a:extLst>
              <a:ext uri="{FF2B5EF4-FFF2-40B4-BE49-F238E27FC236}">
                <a16:creationId xmlns:a16="http://schemas.microsoft.com/office/drawing/2014/main" id="{7DF04406-A12F-38C0-BA4E-B2DEC7F3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7" y="3866745"/>
            <a:ext cx="491707" cy="3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ypeScript (@typescript) / Twitter">
            <a:extLst>
              <a:ext uri="{FF2B5EF4-FFF2-40B4-BE49-F238E27FC236}">
                <a16:creationId xmlns:a16="http://schemas.microsoft.com/office/drawing/2014/main" id="{FEEB83DD-3F49-B513-AF29-D7F99C28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32052" y="2979508"/>
            <a:ext cx="491707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5CBD0-5B20-BC8A-4A7F-17C3FB0D9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6CBD1-8F7B-3D49-31C7-2A6980392D2D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902851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apor Trai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7013</TotalTime>
  <Words>383</Words>
  <Application>Microsoft Office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Aharoni</vt:lpstr>
      <vt:lpstr>Angsana New</vt:lpstr>
      <vt:lpstr>Arial</vt:lpstr>
      <vt:lpstr>Calibri</vt:lpstr>
      <vt:lpstr>Century Gothic</vt:lpstr>
      <vt:lpstr>Comic Sans MS</vt:lpstr>
      <vt:lpstr>Times New Roman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RISHITA SAHA</dc:creator>
  <cp:lastModifiedBy>RISHITA SAHA</cp:lastModifiedBy>
  <cp:revision>26</cp:revision>
  <dcterms:created xsi:type="dcterms:W3CDTF">2023-02-28T08:46:20Z</dcterms:created>
  <dcterms:modified xsi:type="dcterms:W3CDTF">2023-03-13T05:47:19Z</dcterms:modified>
</cp:coreProperties>
</file>